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4" r:id="rId5"/>
    <p:sldId id="261" r:id="rId6"/>
    <p:sldId id="263" r:id="rId7"/>
    <p:sldId id="262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9" autoAdjust="0"/>
  </p:normalViewPr>
  <p:slideViewPr>
    <p:cSldViewPr>
      <p:cViewPr>
        <p:scale>
          <a:sx n="74" d="100"/>
          <a:sy n="74" d="100"/>
        </p:scale>
        <p:origin x="-3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8717A-2522-4D70-B243-A0CF7AE8F43A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47D0-ED55-4D5D-B15A-AF06BAEE9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47D0-ED55-4D5D-B15A-AF06BAEE9C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3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5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2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E081-84D6-48A1-92A0-0A61778DFFC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90C9-C228-445D-ACBF-12B6E73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Единство работы ДОУ и семьи как средство приобщения родителей к проблемам воспитания здорового ребёнка.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19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332656"/>
            <a:ext cx="7578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соответствии с этими основными положениями система работы с семьей включает: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Участие родителей в составлении индивидуальных программ (планов) оздоровления детей;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696" y="2060848"/>
            <a:ext cx="6144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Целенаправленную санитарно-просветительную работу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77899"/>
            <a:ext cx="606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Ознакомление родителей с содержанием физкультурно-оздоровительной работой в детском саду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7696" y="4293096"/>
            <a:ext cx="652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Обучение конкретным приемам и методам оздоровления (ЛФК, дыхательной гимнастике, самомассажу, разнообразным видам закаливания)</a:t>
            </a:r>
          </a:p>
        </p:txBody>
      </p:sp>
    </p:spTree>
    <p:extLst>
      <p:ext uri="{BB962C8B-B14F-4D97-AF65-F5344CB8AC3E}">
        <p14:creationId xmlns:p14="http://schemas.microsoft.com/office/powerpoint/2010/main" val="15939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75856" y="2780928"/>
            <a:ext cx="2304256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сотрудничества ДОУ с семьей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1147364"/>
            <a:ext cx="1944216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097937"/>
            <a:ext cx="2160240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Совместные физкультурные досуги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5041375"/>
            <a:ext cx="208823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Дни открытых дверей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041603"/>
            <a:ext cx="2108231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Совместный просмотр видеофильмов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3097937"/>
            <a:ext cx="2160240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опыта семейного воспитания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24047" y="4509120"/>
            <a:ext cx="2880320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Комплектование педагогической библиотеки по организации физического воспитания в семье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580112" y="2204864"/>
            <a:ext cx="28803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24128" y="3429000"/>
            <a:ext cx="648072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915816" y="2204864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11760" y="3284984"/>
            <a:ext cx="68407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47864" y="3861048"/>
            <a:ext cx="36004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24047" y="3861048"/>
            <a:ext cx="484057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93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6712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всю историю человечества сложились две ветви воспитания подрастающего поколения: семейное и общественное. Каждая из этих ветвей, представляет собой социальный институт воспитания, обладает своими специфическими возможностями в формировании личности. В основе взаимодействия современного дошкольного учреждения и семьи лежит сотрудничество. Педагоги дошкольного учреждения, должны быть инициаторами установления этого сотрудничества, поскольку они профессионально подготовлены к образовательной работе, а стало быть, понимают, что ее успешность зависит от согласованности, преемственности в воспитании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31255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77686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Воспитание здорового ребенка – главная задача семьи и дошкольного учреждения.</a:t>
            </a:r>
          </a:p>
          <a:p>
            <a:pPr fontAlgn="base">
              <a:lnSpc>
                <a:spcPts val="1690"/>
              </a:lnSpc>
              <a:spcAft>
                <a:spcPts val="0"/>
              </a:spcAft>
            </a:pPr>
            <a:endParaRPr lang="ru-RU" sz="2400" b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fontAlgn="base">
              <a:lnSpc>
                <a:spcPts val="1690"/>
              </a:lnSpc>
              <a:spcAft>
                <a:spcPts val="2250"/>
              </a:spcAft>
            </a:pPr>
            <a:r>
              <a:rPr lang="ru-RU" sz="2400" dirty="0">
                <a:latin typeface="Calibri" panose="020F0502020204030204" pitchFamily="34" charset="0"/>
                <a:ea typeface="Times New Roman"/>
                <a:cs typeface="Times New Roman"/>
              </a:rPr>
              <a:t>«Семья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общественность». В.А. Сухомлинский</a:t>
            </a:r>
            <a:endParaRPr lang="ru-RU" sz="24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2" b="100000" l="1079" r="99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84" y="3356992"/>
            <a:ext cx="6176999" cy="32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0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Воспитание здорового ребенка – одна из главнейших задач семьи и дошкольного учреждения. Хорошо, когда здоровый образ жизни является традицией семьи. Но зачастую родители, занятые работой с одной стороны, не могут дать ребенку личный положительный пример здорового образа жизни, а с другой не противостоят отрицательным внешним влияниям. В этой ситуации возрастает роль дошкольного образовательного учреждения как ведущего звена в организации образовательной работы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0050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Семья и детский сад – те социальные структуры, которые в основном определяют уровень здоровья ребенка. Поступая в детский сад, многие дети имеют отклонения в физическом развитии: нарушение осанки, излишний вес, задержки в развитии быстроты, ловкости, координации движений. И одной из причин таких результатов является неосведомленность родителей в вопросах физического воспитания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3F0F9"/>
              </a:clrFrom>
              <a:clrTo>
                <a:srgbClr val="E3F0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14502"/>
            <a:ext cx="7272808" cy="36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9050">
            <a:off x="153923" y="2970319"/>
            <a:ext cx="233634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088">
            <a:off x="6431878" y="2620736"/>
            <a:ext cx="2126218" cy="3189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92" y="2460395"/>
            <a:ext cx="1712425" cy="2179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272139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Важным способом реализации сотрудничества педагогов и родителей является организация их совместной деятельности, в которой родители – не пассивные наблюдатели педагогического процесса, а его активные участники, т.е. включение родителей в деятельность дошкольного учреждения.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195" y="4005064"/>
            <a:ext cx="2526999" cy="23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75" y="47667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Главная задача сотрудничества ДОУ и семьи – это обеспечить безболезненное привыкание ребенка к детскому саду в период адаптации. Далее обязательно следует вместе с родителями объективно оценить состояние здоровья, физического и двигательного развития, спрогнозировать его улучшение; наметить единые подходы к распорядку дня, питанию, одежде, организации условий для двигательной активности ребенка.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269642"/>
            <a:ext cx="5659673" cy="321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725513"/>
            <a:ext cx="2592288" cy="205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2968">
            <a:off x="487068" y="2567547"/>
            <a:ext cx="2378171" cy="326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858">
            <a:off x="6114418" y="2334544"/>
            <a:ext cx="2066805" cy="3333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29548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Особого внимания заслуживает проблема закаливания. Необходимо убеждать родителей воспитанников в том, что ослабленному и болезненному ребенку закаливание необходимо больше, чем здоровому. Очень важна в этом роль здорового образа жизни семьи.</a:t>
            </a:r>
          </a:p>
        </p:txBody>
      </p:sp>
    </p:spTree>
    <p:extLst>
      <p:ext uri="{BB962C8B-B14F-4D97-AF65-F5344CB8AC3E}">
        <p14:creationId xmlns:p14="http://schemas.microsoft.com/office/powerpoint/2010/main" val="1006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57486"/>
            <a:ext cx="2151963" cy="2139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01008"/>
            <a:ext cx="2456549" cy="1793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515" y="2321055"/>
            <a:ext cx="3895352" cy="2692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982" y="42817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Физическое развитие ребёнка – неотъемлемая составляющая любых комплексных образовательных программ в дошкольном учреждении. За последние десять лет в стране сложилась устойчивая тенденция ухудшения параметров физического развития детей, подростков, молодёжи. </a:t>
            </a:r>
            <a:r>
              <a:rPr lang="ru-RU" dirty="0" smtClean="0"/>
              <a:t>Одной </a:t>
            </a:r>
            <a:r>
              <a:rPr lang="ru-RU" dirty="0"/>
              <a:t>из причин медленного ухудшения результатов в борьбе за снижение заболеваемости является недостаточная педагогическая культура семей.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998" y="50851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Очень важно, чтобы требования, предъявляемые ребенку в условиях общественного воспитания и семьи, были едиными, чтобы и в семье, и в дошкольном учреждении он получал все необходимое для полноценного физического и психического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368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002" y="188640"/>
            <a:ext cx="7498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Совместная работа с семьей должна строиться на следующих основных положениях, определяющих ее содержание, организацию и методику.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8002" y="1340768"/>
            <a:ext cx="7799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Единство, которое достигается в том случае, если цели и задачи воспитания здорового ребенка хорошо понятны не только воспитателю, но и родителям, когда семья знакома с основным содержанием, методами и приемами физкультурно-оздоровительной работой в детском саду, а педагоги используют лучший опыт семейного воспитания.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3216" y="3429000"/>
            <a:ext cx="7627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Индивидуальный подход к каждому ребенку и к каждой семье на основе учета их интересов и способностей.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405" y="4293096"/>
            <a:ext cx="7602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Взаимное доверие и взаимопонимание педагогов и родителей на основе доброжелательной критики и самокритики. Укрепление авторитета педагога в семье, а родителей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15794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1474</TotalTime>
  <Words>652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</dc:creator>
  <cp:lastModifiedBy>Оленька</cp:lastModifiedBy>
  <cp:revision>32</cp:revision>
  <dcterms:created xsi:type="dcterms:W3CDTF">2016-01-19T15:40:08Z</dcterms:created>
  <dcterms:modified xsi:type="dcterms:W3CDTF">2016-03-13T12:40:32Z</dcterms:modified>
</cp:coreProperties>
</file>