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7" r:id="rId2"/>
    <p:sldId id="266" r:id="rId3"/>
    <p:sldId id="366" r:id="rId4"/>
    <p:sldId id="370" r:id="rId5"/>
    <p:sldId id="338" r:id="rId6"/>
    <p:sldId id="364" r:id="rId7"/>
    <p:sldId id="365" r:id="rId8"/>
    <p:sldId id="335" r:id="rId9"/>
    <p:sldId id="336" r:id="rId10"/>
    <p:sldId id="361" r:id="rId11"/>
    <p:sldId id="310" r:id="rId12"/>
    <p:sldId id="342" r:id="rId13"/>
    <p:sldId id="311" r:id="rId14"/>
    <p:sldId id="319" r:id="rId15"/>
    <p:sldId id="320" r:id="rId16"/>
    <p:sldId id="356" r:id="rId17"/>
    <p:sldId id="369" r:id="rId18"/>
    <p:sldId id="33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8FF"/>
    <a:srgbClr val="FFF6D9"/>
    <a:srgbClr val="FFB7B9"/>
    <a:srgbClr val="FF7C8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42BA-655C-4952-91F1-DD22B647650B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7F22E-A489-4007-A4AD-0406A65DC1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71296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348880"/>
            <a:ext cx="7920880" cy="338437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Валеологическое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просвещение родителей</a:t>
            </a:r>
          </a:p>
          <a:p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</a:t>
            </a:r>
          </a:p>
          <a:p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Порсева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Наталья Владимировна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endParaRPr 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endParaRPr 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b="1" dirty="0" smtClean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60648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Муниципальное общеобразовательное бюджетное учреждение средняя общеобразовательная школа села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Амзя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городского округа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г.Нефтекамск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Республики  Башкортостан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6165304"/>
            <a:ext cx="1903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с.Амзя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2015 год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иск С 2\Наталья Порсева\Д.С.23 ФЕВРАЛЯ -фотографии\фото\P1050166.JPG"/>
          <p:cNvPicPr>
            <a:picLocks noChangeAspect="1" noChangeArrowheads="1"/>
          </p:cNvPicPr>
          <p:nvPr/>
        </p:nvPicPr>
        <p:blipFill>
          <a:blip r:embed="rId2" cstate="screen"/>
          <a:srcRect l="22744" t="20738" b="15704"/>
          <a:stretch>
            <a:fillRect/>
          </a:stretch>
        </p:blipFill>
        <p:spPr bwMode="auto">
          <a:xfrm>
            <a:off x="2195736" y="1772816"/>
            <a:ext cx="4392488" cy="4818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259632" y="260648"/>
            <a:ext cx="6624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2800" b="1" spc="-1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Семинар-практикум</a:t>
            </a:r>
          </a:p>
          <a:p>
            <a:pPr lvl="0" algn="ctr" eaLnBrk="0" hangingPunct="0"/>
            <a:r>
              <a:rPr lang="ru-RU" sz="2800" b="1" spc="-1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К здоровью без лекарств», «Профилактика плоскостопия».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642942"/>
          </a:xfrm>
        </p:spPr>
        <p:txBody>
          <a:bodyPr>
            <a:normAutofit/>
          </a:bodyPr>
          <a:lstStyle/>
          <a:p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35760"/>
          </a:xfrm>
        </p:spPr>
        <p:txBody>
          <a:bodyPr/>
          <a:lstStyle/>
          <a:p>
            <a:pPr>
              <a:buFont typeface="Arial" charset="0"/>
              <a:buChar char="•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Admin\Desktop\На собрание итоговое\DSCN3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412776"/>
            <a:ext cx="7056784" cy="5123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795378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Мастер-класс «Использование нестандартного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оборудования в физкультурно-оздоровительной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работе»</a:t>
            </a:r>
            <a:endParaRPr lang="ru-RU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251520" y="836712"/>
            <a:ext cx="8609702" cy="532859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642942"/>
          </a:xfrm>
        </p:spPr>
        <p:txBody>
          <a:bodyPr>
            <a:normAutofit/>
          </a:bodyPr>
          <a:lstStyle/>
          <a:p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35760"/>
          </a:xfrm>
        </p:spPr>
        <p:txBody>
          <a:bodyPr/>
          <a:lstStyle/>
          <a:p>
            <a:pPr>
              <a:buFont typeface="Arial" charset="0"/>
              <a:buChar char="•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Admin\Documents\фото-работа\P1000612.JPG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 t="11151"/>
          <a:stretch>
            <a:fillRect/>
          </a:stretch>
        </p:blipFill>
        <p:spPr bwMode="auto">
          <a:xfrm>
            <a:off x="395536" y="620688"/>
            <a:ext cx="8495641" cy="5661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771800" y="332656"/>
            <a:ext cx="4004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  <a:endParaRPr lang="ru-RU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8864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Туристический поход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Admin\Documents\Поход сентябрь 15 год\DSCN3685.JPG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683568" y="836712"/>
            <a:ext cx="7596336" cy="5697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Admin\Documents\Поход сентябрь 15 год\DSCN3717.JPG"/>
          <p:cNvPicPr>
            <a:picLocks noChangeAspect="1" noChangeArrowheads="1"/>
          </p:cNvPicPr>
          <p:nvPr/>
        </p:nvPicPr>
        <p:blipFill>
          <a:blip r:embed="rId2" cstate="screen"/>
          <a:srcRect t="12201"/>
          <a:stretch>
            <a:fillRect/>
          </a:stretch>
        </p:blipFill>
        <p:spPr bwMode="auto">
          <a:xfrm>
            <a:off x="899592" y="332656"/>
            <a:ext cx="7156450" cy="6021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27584" y="188640"/>
            <a:ext cx="770485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Выставка газет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H:\DCIM\109_PANA\P1090277.JPG"/>
          <p:cNvPicPr>
            <a:picLocks noChangeAspect="1" noChangeArrowheads="1"/>
          </p:cNvPicPr>
          <p:nvPr/>
        </p:nvPicPr>
        <p:blipFill>
          <a:blip r:embed="rId2" cstate="screen">
            <a:lum bright="-20000"/>
          </a:blip>
          <a:srcRect t="5722" r="1943"/>
          <a:stretch>
            <a:fillRect/>
          </a:stretch>
        </p:blipFill>
        <p:spPr bwMode="auto">
          <a:xfrm>
            <a:off x="395536" y="980728"/>
            <a:ext cx="4516298" cy="3256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H:\DCIM\109_PANA\P1090282.JPG"/>
          <p:cNvPicPr>
            <a:picLocks noChangeAspect="1" noChangeArrowheads="1"/>
          </p:cNvPicPr>
          <p:nvPr/>
        </p:nvPicPr>
        <p:blipFill>
          <a:blip r:embed="rId3" cstate="screen">
            <a:lum bright="-20000"/>
          </a:blip>
          <a:srcRect l="2373" t="4745" r="3910" b="3514"/>
          <a:stretch>
            <a:fillRect/>
          </a:stretch>
        </p:blipFill>
        <p:spPr bwMode="auto">
          <a:xfrm>
            <a:off x="4139952" y="3140968"/>
            <a:ext cx="4511674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2204864"/>
            <a:ext cx="78488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эти формы работы помогают изменить ценностные приоритеты в семье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сторону здорового образа жизни, сделать родителей полноправными партнерами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образовательном процессе, тем самым повысить культуру здоровья взрослых и детей.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lum brigh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1728192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c-sfera.ru/sites/default/files/field/image/2-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4424" y="548680"/>
            <a:ext cx="53136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640960" cy="566355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1.Ознакомление родителей с содержанием физкультурно-оздоровительной работы в детском саду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2.Формирование у родителей теоретических и практических знаний, закрепление навыков и выработка потребности следовать здоровому образу жизни через обучение конкретным приемам и методам оздоровления (дыхательной гимнастике,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самомассажу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разнообразным видам закаливания и т. д.)</a:t>
            </a:r>
          </a:p>
          <a:p>
            <a:pPr lvl="0"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3.Расширять деятельность педагогического коллектива по работе с родителями через разнообразные формы  (семинары-практикумы, деловые игры, дискуссии, круглые столы, мастер-классы, родительские собрания, тренинги, дни открытых дверей, совместные мероприятия, консультации, папки-передвижки, информационные листы);</a:t>
            </a:r>
          </a:p>
          <a:p>
            <a:pPr lvl="0" algn="just">
              <a:buNone/>
            </a:pP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332656"/>
            <a:ext cx="1785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59832" y="2636912"/>
            <a:ext cx="3024336" cy="107157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Сотрудничество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187624" y="1196752"/>
            <a:ext cx="1944216" cy="785812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Коллективное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96136" y="1196752"/>
            <a:ext cx="2088232" cy="785812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Индивидуальное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>
            <a:off x="2339752" y="1988840"/>
            <a:ext cx="857256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 flipV="1">
            <a:off x="2339752" y="3717032"/>
            <a:ext cx="714380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012160" y="3789040"/>
            <a:ext cx="928694" cy="5715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6012160" y="2060848"/>
            <a:ext cx="642942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971600" y="4437112"/>
            <a:ext cx="2376264" cy="785812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Наглядно-информационное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40152" y="4437112"/>
            <a:ext cx="2520280" cy="785812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Активное участие родителей 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86044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(где родители  с увлечением и заинтересованностью обсуждаются вопросы по интересующимся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темам.При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таком подходе родители стремятся к индивидуальным контактам с воспитателями,  интересуются  вопросами о  здоровье, касающиеся формирования личности маленького ребенка, его внутреннего мира. Наиболее эффективными формами работы с родителями являются вечера вопросов и ответов - «Круглые столы»,Родительский клуб.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Индивидуальные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общегрупповые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беседы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«Движение и здоровье», «Привычка – вторая натура», «Помните - здоровье начинается со стопы»,а также по результатам диагностики;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Семинары, семинары - практикумы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(обучение родителей конкретным приемам и методам оздоровления, предлагаются комплексы упражнений для профилактики нарушений осанки, пальчиковые игры, разные виды гимнастики).Все это позволяет  убедить родителей  в том, что  личный пример членов семьи формировании представлений и навыков здорового образа  жизни имеет большое значение для  ребенка.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Дни открытых дверей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Подготовка к этому дню ведется заранее: вывешивается объявление,  правила поведения для родителей, а также цели и содержание мероприятия.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188640"/>
            <a:ext cx="3528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работы: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На собрание итоговое\f77bf084ca.jpg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539552" y="908720"/>
            <a:ext cx="7992888" cy="5481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483768" y="260648"/>
            <a:ext cx="43214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Дни открытых дверей</a:t>
            </a:r>
            <a:endParaRPr lang="ru-RU" sz="32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cuments\фото-работа\фото\Д.С.23 ФЕВРАЛЯ -фотографии\фото\P10001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620688"/>
            <a:ext cx="8511426" cy="5813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Физкультурные досуги, спортивные праздники</a:t>
            </a:r>
            <a:endParaRPr lang="ru-RU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cuments\фото-работа\DSCN1349.JPG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467544" y="404664"/>
            <a:ext cx="8124395" cy="6093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CIM\111_PANA\P1110586.JPG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 t="16282"/>
          <a:stretch>
            <a:fillRect/>
          </a:stretch>
        </p:blipFill>
        <p:spPr bwMode="auto">
          <a:xfrm>
            <a:off x="467544" y="980728"/>
            <a:ext cx="8318302" cy="5222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187624" y="188640"/>
            <a:ext cx="70541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 «Азбука здорового питания»</a:t>
            </a:r>
            <a:endParaRPr lang="ru-RU" sz="32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Проект Азбука питания\P1110555.JPG"/>
          <p:cNvPicPr>
            <a:picLocks noChangeAspect="1" noChangeArrowheads="1"/>
          </p:cNvPicPr>
          <p:nvPr/>
        </p:nvPicPr>
        <p:blipFill>
          <a:blip r:embed="rId2" cstate="screen">
            <a:lum bright="-10000"/>
          </a:blip>
          <a:srcRect/>
          <a:stretch>
            <a:fillRect/>
          </a:stretch>
        </p:blipFill>
        <p:spPr bwMode="auto">
          <a:xfrm>
            <a:off x="683568" y="548680"/>
            <a:ext cx="7668344" cy="5751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868</TotalTime>
  <Words>218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    </vt:lpstr>
      <vt:lpstr>                   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детский сад №330 «Аринушка»</dc:title>
  <dc:creator>Admin</dc:creator>
  <cp:lastModifiedBy>Admin</cp:lastModifiedBy>
  <cp:revision>117</cp:revision>
  <dcterms:modified xsi:type="dcterms:W3CDTF">2016-03-14T09:52:42Z</dcterms:modified>
</cp:coreProperties>
</file>