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60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8B44337-691E-48BE-BBA7-64E382C4E617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5505D78-1672-4DAD-ACAD-4E3581520CC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B44337-691E-48BE-BBA7-64E382C4E617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505D78-1672-4DAD-ACAD-4E3581520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8B44337-691E-48BE-BBA7-64E382C4E617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5505D78-1672-4DAD-ACAD-4E3581520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B44337-691E-48BE-BBA7-64E382C4E617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505D78-1672-4DAD-ACAD-4E3581520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8B44337-691E-48BE-BBA7-64E382C4E617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85505D78-1672-4DAD-ACAD-4E3581520CC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B44337-691E-48BE-BBA7-64E382C4E617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505D78-1672-4DAD-ACAD-4E3581520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B44337-691E-48BE-BBA7-64E382C4E617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505D78-1672-4DAD-ACAD-4E3581520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B44337-691E-48BE-BBA7-64E382C4E617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505D78-1672-4DAD-ACAD-4E3581520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8B44337-691E-48BE-BBA7-64E382C4E617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505D78-1672-4DAD-ACAD-4E3581520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B44337-691E-48BE-BBA7-64E382C4E617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505D78-1672-4DAD-ACAD-4E3581520C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B44337-691E-48BE-BBA7-64E382C4E617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5505D78-1672-4DAD-ACAD-4E3581520CC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8B44337-691E-48BE-BBA7-64E382C4E617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5505D78-1672-4DAD-ACAD-4E3581520CC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Праздник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Мыльных пузырей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16632"/>
            <a:ext cx="2952328" cy="32403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3845189"/>
            <a:ext cx="295232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66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Пенные пузыри, ну просто </a:t>
            </a:r>
            <a:r>
              <a:rPr lang="ru-RU" dirty="0" err="1" smtClean="0"/>
              <a:t>клас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988840"/>
            <a:ext cx="6336704" cy="446449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9712" y="908720"/>
            <a:ext cx="1440160" cy="13681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6960" y="1988840"/>
            <a:ext cx="1307207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4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Ой, лови пузыри и считай сколько поймал.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1628800"/>
            <a:ext cx="5040560" cy="468052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340768"/>
            <a:ext cx="1695450" cy="12287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128664"/>
            <a:ext cx="16954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Незнайка поможет детям.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484784"/>
            <a:ext cx="5040560" cy="504056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1772816"/>
            <a:ext cx="2880320" cy="404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5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Наши малышки, как </a:t>
            </a:r>
            <a:r>
              <a:rPr lang="ru-RU" dirty="0" err="1" smtClean="0"/>
              <a:t>пузырики</a:t>
            </a:r>
            <a:r>
              <a:rPr lang="ru-RU" dirty="0" smtClean="0"/>
              <a:t> в домиках сидят.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556792"/>
            <a:ext cx="4968552" cy="482453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988840"/>
            <a:ext cx="2918535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6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Пузырики</a:t>
            </a:r>
            <a:r>
              <a:rPr lang="ru-RU" dirty="0" smtClean="0"/>
              <a:t> полетели, а затем в домики сели.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84784"/>
            <a:ext cx="4896544" cy="489654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2132856"/>
            <a:ext cx="316835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8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Встали в большой круг.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556792"/>
            <a:ext cx="4824536" cy="489654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1556792"/>
            <a:ext cx="302433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8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Выдуваем очень много пузырей.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484784"/>
            <a:ext cx="5904656" cy="468051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5445224"/>
            <a:ext cx="1247775" cy="1200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1844823"/>
            <a:ext cx="169545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8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Ну прямо, праздник мыльных пузырей!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844824"/>
            <a:ext cx="5544616" cy="475252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764704"/>
            <a:ext cx="1247775" cy="1200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3284984"/>
            <a:ext cx="187220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3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965245" cy="1471387"/>
          </a:xfrm>
        </p:spPr>
        <p:txBody>
          <a:bodyPr/>
          <a:lstStyle/>
          <a:p>
            <a:r>
              <a:rPr lang="ru-RU" dirty="0" smtClean="0"/>
              <a:t>Незнайка к детям пришёл.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700808"/>
            <a:ext cx="5184576" cy="468052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1412775"/>
            <a:ext cx="3024336" cy="4608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0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Стихи про мыльные пузыри.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556792"/>
            <a:ext cx="4824536" cy="432047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060848"/>
            <a:ext cx="209054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Ну, кто смелый, выходи?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628800"/>
            <a:ext cx="5544616" cy="47525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2160" y="2348880"/>
            <a:ext cx="2088232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Дуем пузыри через верёвочку.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00808"/>
            <a:ext cx="5112568" cy="453650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2045" y="1844824"/>
            <a:ext cx="3005113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Идём по мостику не спеша, и выдуваем пузыри.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700808"/>
            <a:ext cx="4608512" cy="446449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2636912"/>
            <a:ext cx="3173338" cy="252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4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Малыши не отстают, больше всех выпускают пузырей.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556792"/>
            <a:ext cx="4824536" cy="4680519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276872"/>
            <a:ext cx="2808312" cy="330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0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Приготовление пенного конкурса.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84784"/>
            <a:ext cx="5256584" cy="504056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2204864"/>
            <a:ext cx="2743675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Делаем пышную пену соломинкой.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628800"/>
            <a:ext cx="5544616" cy="496855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060848"/>
            <a:ext cx="1542291" cy="213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7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86</TotalTime>
  <Words>108</Words>
  <Application>Microsoft Office PowerPoint</Application>
  <PresentationFormat>Экран (4:3)</PresentationFormat>
  <Paragraphs>18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Изящная</vt:lpstr>
      <vt:lpstr>Праздник</vt:lpstr>
      <vt:lpstr>Незнайка к детям пришёл.</vt:lpstr>
      <vt:lpstr>Стихи про мыльные пузыри.</vt:lpstr>
      <vt:lpstr>Ну, кто смелый, выходи?</vt:lpstr>
      <vt:lpstr>Дуем пузыри через верёвочку.</vt:lpstr>
      <vt:lpstr>Идём по мостику не спеша, и выдуваем пузыри.</vt:lpstr>
      <vt:lpstr>Малыши не отстают, больше всех выпускают пузырей.</vt:lpstr>
      <vt:lpstr>Приготовление пенного конкурса.</vt:lpstr>
      <vt:lpstr>Делаем пышную пену соломинкой.</vt:lpstr>
      <vt:lpstr>Пенные пузыри, ну просто клас!</vt:lpstr>
      <vt:lpstr>Ой, лови пузыри и считай сколько поймал.</vt:lpstr>
      <vt:lpstr>Незнайка поможет детям.</vt:lpstr>
      <vt:lpstr>Наши малышки, как пузырики в домиках сидят.</vt:lpstr>
      <vt:lpstr>Пузырики полетели, а затем в домики сели.</vt:lpstr>
      <vt:lpstr>Встали в большой круг.</vt:lpstr>
      <vt:lpstr>Выдуваем очень много пузырей.</vt:lpstr>
      <vt:lpstr>Ну прямо, праздник мыльных пузырей!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</dc:title>
  <dc:creator>Александр</dc:creator>
  <cp:lastModifiedBy>Александр</cp:lastModifiedBy>
  <cp:revision>12</cp:revision>
  <dcterms:created xsi:type="dcterms:W3CDTF">2015-07-27T14:59:39Z</dcterms:created>
  <dcterms:modified xsi:type="dcterms:W3CDTF">2016-03-13T12:58:06Z</dcterms:modified>
</cp:coreProperties>
</file>