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D7D6-ABE9-418C-908A-31535C3F25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F3F9-5383-48B2-B15E-FA3745131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48778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B8D8-FB69-4B75-AB96-0A2E89F1E0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CF05-789B-4709-81FD-7BCFF34387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45525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1A11-3E8F-4DE9-80C2-C7DC203E9D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F11E-9BB8-4829-9092-F545689B7F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83345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D7D6-ABE9-418C-908A-31535C3F25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F3F9-5383-48B2-B15E-FA3745131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73059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7935-88C8-4768-9E8D-8AFB313468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684B-D255-48BD-9A08-34F268C69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45189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543E-B6FF-42E3-9AC8-FAE26837DA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4C17-B471-46A1-9919-42084AF46D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26824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CB9B-671F-4DAB-88D5-F2B1846467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3515-3A3D-4F18-8C50-24F2B7FEFA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48101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96D2-5D10-4E0C-AE7E-71A6531A2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2D48-4856-44BA-B0EF-1B890DA97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41178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AABE-8B7F-4CA4-837D-A645CD2EE6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E801-D599-406F-89D9-8CF3BD270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346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26E6-58E5-4DA9-A25E-8894AB975D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4D3E-13FE-472F-A778-E9099AAA1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26456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A3B5-640B-41F3-927A-AFBB1CE69F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CAB1-581A-47AA-9070-AB380FA868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98732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7935-88C8-4768-9E8D-8AFB313468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684B-D255-48BD-9A08-34F268C69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7905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5A91-7E7A-4505-B899-383DA3BD90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6E4E-567A-4290-BCF4-9B81A50AD2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83933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B8D8-FB69-4B75-AB96-0A2E89F1E0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CF05-789B-4709-81FD-7BCFF34387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50853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1A11-3E8F-4DE9-80C2-C7DC203E9D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F11E-9BB8-4829-9092-F545689B7F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25723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D7D6-ABE9-418C-908A-31535C3F25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F3F9-5383-48B2-B15E-FA3745131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29565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7935-88C8-4768-9E8D-8AFB313468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684B-D255-48BD-9A08-34F268C69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36463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543E-B6FF-42E3-9AC8-FAE26837DA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4C17-B471-46A1-9919-42084AF46D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42053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CB9B-671F-4DAB-88D5-F2B1846467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3515-3A3D-4F18-8C50-24F2B7FEFA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65599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96D2-5D10-4E0C-AE7E-71A6531A2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2D48-4856-44BA-B0EF-1B890DA97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67505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AABE-8B7F-4CA4-837D-A645CD2EE6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E801-D599-406F-89D9-8CF3BD270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29079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26E6-58E5-4DA9-A25E-8894AB975D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4D3E-13FE-472F-A778-E9099AAA1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36006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543E-B6FF-42E3-9AC8-FAE26837DA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4C17-B471-46A1-9919-42084AF46D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80593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A3B5-640B-41F3-927A-AFBB1CE69F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CAB1-581A-47AA-9070-AB380FA868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18506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5A91-7E7A-4505-B899-383DA3BD90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6E4E-567A-4290-BCF4-9B81A50AD2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09433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B8D8-FB69-4B75-AB96-0A2E89F1E0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CF05-789B-4709-81FD-7BCFF34387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37381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1A11-3E8F-4DE9-80C2-C7DC203E9D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F11E-9BB8-4829-9092-F545689B7F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2310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CB9B-671F-4DAB-88D5-F2B1846467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3515-3A3D-4F18-8C50-24F2B7FEFA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5463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96D2-5D10-4E0C-AE7E-71A6531A2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2D48-4856-44BA-B0EF-1B890DA97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13927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AABE-8B7F-4CA4-837D-A645CD2EE6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E801-D599-406F-89D9-8CF3BD270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18712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26E6-58E5-4DA9-A25E-8894AB975D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4D3E-13FE-472F-A778-E9099AAA1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25658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A3B5-640B-41F3-927A-AFBB1CE69F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CAB1-581A-47AA-9070-AB380FA868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7772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5A91-7E7A-4505-B899-383DA3BD90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6E4E-567A-4290-BCF4-9B81A50AD2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44323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FEBA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9410DB-C5E0-4B47-B5C8-9B8D58C863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88E7F-A0A8-4ECF-AB1D-914C75E48D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1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FEBA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9410DB-C5E0-4B47-B5C8-9B8D58C863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88E7F-A0A8-4ECF-AB1D-914C75E48D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FEBA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9410DB-C5E0-4B47-B5C8-9B8D58C863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88E7F-A0A8-4ECF-AB1D-914C75E48D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mp3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2.mp3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2.mp3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98438"/>
            <a:ext cx="25542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214813"/>
            <a:ext cx="28575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CEBE7"/>
              </a:clrFrom>
              <a:clrTo>
                <a:srgbClr val="ECEB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32" y="4099876"/>
            <a:ext cx="3214537" cy="258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9413"/>
            <a:ext cx="2643187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00392" y="6077585"/>
            <a:ext cx="609600" cy="609600"/>
          </a:xfrm>
          <a:prstGeom prst="rect">
            <a:avLst/>
          </a:prstGeom>
        </p:spPr>
      </p:pic>
      <p:pic>
        <p:nvPicPr>
          <p:cNvPr id="4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28470" y="6077585"/>
            <a:ext cx="609600" cy="609600"/>
          </a:xfrm>
          <a:prstGeom prst="rect">
            <a:avLst/>
          </a:prstGeom>
        </p:spPr>
      </p:pic>
      <p:pic>
        <p:nvPicPr>
          <p:cNvPr id="5" name="pravil_nyy-otvet-1(mp3tune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4297" y="60983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271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00521 -0.4733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2368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57188"/>
            <a:ext cx="31432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572000"/>
            <a:ext cx="30718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72000"/>
            <a:ext cx="2786062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643438"/>
            <a:ext cx="264318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7744" y="6229350"/>
            <a:ext cx="609600" cy="609600"/>
          </a:xfrm>
          <a:prstGeom prst="rect">
            <a:avLst/>
          </a:prstGeom>
        </p:spPr>
      </p:pic>
      <p:pic>
        <p:nvPicPr>
          <p:cNvPr id="3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92280" y="6229350"/>
            <a:ext cx="609600" cy="609600"/>
          </a:xfrm>
          <a:prstGeom prst="rect">
            <a:avLst/>
          </a:prstGeom>
        </p:spPr>
      </p:pic>
      <p:pic>
        <p:nvPicPr>
          <p:cNvPr id="4" name="pravil_nyy-otvet-1(mp3tune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72000" y="6229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44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29549 -0.4986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-249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14313"/>
            <a:ext cx="321468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0"/>
            <a:ext cx="27146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286250"/>
            <a:ext cx="28670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253196"/>
            <a:ext cx="2714625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40352" y="6166134"/>
            <a:ext cx="609600" cy="609600"/>
          </a:xfrm>
          <a:prstGeom prst="rect">
            <a:avLst/>
          </a:prstGeom>
        </p:spPr>
      </p:pic>
      <p:pic>
        <p:nvPicPr>
          <p:cNvPr id="3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93406" y="6196013"/>
            <a:ext cx="609600" cy="609600"/>
          </a:xfrm>
          <a:prstGeom prst="rect">
            <a:avLst/>
          </a:prstGeom>
        </p:spPr>
      </p:pic>
      <p:pic>
        <p:nvPicPr>
          <p:cNvPr id="4" name="pravil_nyy-otvet-1(mp3tune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69918" y="6196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434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-0.01042 -0.463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2317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3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2016-03-10T06:09:03Z</dcterms:created>
  <dcterms:modified xsi:type="dcterms:W3CDTF">2016-03-12T20:41:49Z</dcterms:modified>
</cp:coreProperties>
</file>