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3086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9490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72286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3787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76987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33424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65148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14595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87960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44016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5554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28046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19274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25191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7880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95816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39376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44232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45827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3548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26715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04096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93553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28751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2042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17334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46077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78071"/>
      </p:ext>
    </p:extLst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32203"/>
      </p:ext>
    </p:extLst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29405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1624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1565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9726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3186"/>
      </p:ext>
    </p:extLst>
  </p:cSld>
  <p:clrMapOvr>
    <a:masterClrMapping/>
  </p:clrMapOvr>
  <p:transition spd="slow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51269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62270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60044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08809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9611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0082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17791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3193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79068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88020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6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2.mp3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2.mp3"/><Relationship Id="rId7" Type="http://schemas.openxmlformats.org/officeDocument/2006/relationships/image" Target="../media/image1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4313"/>
            <a:ext cx="30718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0"/>
            <a:ext cx="28575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86250"/>
            <a:ext cx="2801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4286250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34994" y="6236002"/>
            <a:ext cx="609600" cy="609600"/>
          </a:xfrm>
          <a:prstGeom prst="rect">
            <a:avLst/>
          </a:prstGeom>
        </p:spPr>
      </p:pic>
      <p:pic>
        <p:nvPicPr>
          <p:cNvPr id="3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62400" y="6236002"/>
            <a:ext cx="609600" cy="609600"/>
          </a:xfrm>
          <a:prstGeom prst="rect">
            <a:avLst/>
          </a:prstGeom>
        </p:spPr>
      </p:pic>
      <p:pic>
        <p:nvPicPr>
          <p:cNvPr id="4" name="pravil_nyy-otvet-1(mp3tune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9608" y="6255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46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2622 -0.476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238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14313"/>
            <a:ext cx="27860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5005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00563"/>
            <a:ext cx="264318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500563"/>
            <a:ext cx="2928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5616" y="6248400"/>
            <a:ext cx="609600" cy="609600"/>
          </a:xfrm>
          <a:prstGeom prst="rect">
            <a:avLst/>
          </a:prstGeom>
        </p:spPr>
      </p:pic>
      <p:pic>
        <p:nvPicPr>
          <p:cNvPr id="3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17736" y="6248400"/>
            <a:ext cx="609600" cy="609600"/>
          </a:xfrm>
          <a:prstGeom prst="rect">
            <a:avLst/>
          </a:prstGeom>
        </p:spPr>
      </p:pic>
      <p:pic>
        <p:nvPicPr>
          <p:cNvPr id="4" name="pravil_nyy-otvet-1(mp3tune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5892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53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29914 -0.55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2770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32146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28575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5DFDF"/>
              </a:clrFrom>
              <a:clrTo>
                <a:srgbClr val="E5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833812"/>
            <a:ext cx="250031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357688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59927" y="6186055"/>
            <a:ext cx="609600" cy="609600"/>
          </a:xfrm>
          <a:prstGeom prst="rect">
            <a:avLst/>
          </a:prstGeom>
        </p:spPr>
      </p:pic>
      <p:pic>
        <p:nvPicPr>
          <p:cNvPr id="3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0392" y="6165273"/>
            <a:ext cx="609600" cy="609600"/>
          </a:xfrm>
          <a:prstGeom prst="rect">
            <a:avLst/>
          </a:prstGeom>
        </p:spPr>
      </p:pic>
      <p:pic>
        <p:nvPicPr>
          <p:cNvPr id="4" name="pravil_nyy-otvet-1(mp3tune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600" y="6156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044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-0.01042 -0.489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446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0"/>
            <a:ext cx="29289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904763"/>
            <a:ext cx="28304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292893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29062"/>
            <a:ext cx="2915815" cy="266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75656" y="6165304"/>
            <a:ext cx="609600" cy="609600"/>
          </a:xfrm>
          <a:prstGeom prst="rect">
            <a:avLst/>
          </a:prstGeom>
        </p:spPr>
      </p:pic>
      <p:pic>
        <p:nvPicPr>
          <p:cNvPr id="4" name="pravil_nyy-otvet-1(mp3tune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64088" y="6165304"/>
            <a:ext cx="609600" cy="609600"/>
          </a:xfrm>
          <a:prstGeom prst="rect">
            <a:avLst/>
          </a:prstGeom>
        </p:spPr>
      </p:pic>
      <p:pic>
        <p:nvPicPr>
          <p:cNvPr id="5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48264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854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33698 -0.477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238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4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1_Тема Office</vt:lpstr>
      <vt:lpstr>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2016-03-10T06:06:38Z</dcterms:created>
  <dcterms:modified xsi:type="dcterms:W3CDTF">2016-03-12T20:28:57Z</dcterms:modified>
</cp:coreProperties>
</file>