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92" r:id="rId5"/>
    <p:sldId id="324" r:id="rId6"/>
    <p:sldId id="325" r:id="rId7"/>
    <p:sldId id="326" r:id="rId8"/>
    <p:sldId id="327" r:id="rId9"/>
    <p:sldId id="328" r:id="rId10"/>
    <p:sldId id="297" r:id="rId11"/>
    <p:sldId id="299" r:id="rId12"/>
    <p:sldId id="302" r:id="rId13"/>
    <p:sldId id="303" r:id="rId14"/>
    <p:sldId id="329" r:id="rId15"/>
    <p:sldId id="330" r:id="rId16"/>
    <p:sldId id="305" r:id="rId17"/>
    <p:sldId id="306" r:id="rId18"/>
    <p:sldId id="307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5512" y="836712"/>
            <a:ext cx="5472608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детский сад № 38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ОТЧЕТ ПО НРАВСТВЕННО – ПАТРИОТИЧЕСКОМУ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ВОСПИТАНИЮ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В СТАРШЕЙ ГРУППЕ «В»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1173" y="5301208"/>
            <a:ext cx="2852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Лубинец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F:\DSC033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18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то0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DSC03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COMP\Desktop\фото 15\SAM_503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Старшая В\DSC038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COMP\Desktop\фото 15\SAM_50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:\Старшая группа В\P10501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COMP\Desktop\фото 15\SAM_50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:\Старшая группа В\P10501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настасия\Desktop\ФОТО патриотическое\IMG_51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COMP\Desktop\фото 15\SAM_50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:\Старшая группа В\P10501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астасия\Desktop\ФОТО патриотическое\IMG_50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789040"/>
            <a:ext cx="4464496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COMP\Desktop\фото 15\SAM_503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  <a:t>Провели  развлечение к 23 февраля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Лубинец\марк 23сфевраля\DSCN01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COMP\Desktop\фото 15\SAM_505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Лубинец\марк 23сфевраля\DSCN01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/>
              <a:t>КВН – «Знаешь ли ты свой город» </a:t>
            </a:r>
          </a:p>
        </p:txBody>
      </p:sp>
      <p:pic>
        <p:nvPicPr>
          <p:cNvPr id="3074" name="Picture 2" descr="SAM_51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Лубинец\марк 23сфевраля\DSCN01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08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9630" y="836712"/>
            <a:ext cx="6495496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DejaVu Serif" pitchFamily="18" charset="0"/>
                <a:cs typeface="Times New Roman" panose="02020603050405020304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052736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нравственно- патриотического отношения и чувства сопричастности к семье, городу, к природе, культуре на основе историко- национальных и природных особенностей родного края. Воспитание чувства собственного достоинства как представителя своего народа, уважения к прошлому, настоящему, будущему родного края, толерантного отношения к представителям других национальностей. Закрепление и расширение знаний о родном городе.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96752"/>
            <a:ext cx="5184576" cy="55165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Формировать чувства привязанности к своему дому, детскому саду, друзьям в детском саду, своей семье через любовь и заботливое отношение к членам своей семьи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формировать чувства любви к своему родному краю, своей малой родине на основе приобщения к родной природе, культуре и традициям; воспитывать чувство патриотизма и гордость за свою страну; -  формировать представление о героизме;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продолжать знакомить детей с русским народным творчеством  средствами эстетического воспитания: музыка, художественное творчество, художественное слово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систематизировать и закреплять знания детей о природе  края, города;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воспитать гражданско-патриотические чувства посредством изучения государственной символики России, родного края; познакомить с гербом города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формировать интерес у семьи к созданию условий по нравственно- патриотическому воспитанию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013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5476"/>
            <a:ext cx="8229600" cy="331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764704"/>
            <a:ext cx="5328592" cy="57259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поставленных целей и задач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-образовательный процесс осуществлялся на основе образовательной программы «Воспитание и обучение в детском саду», под ред. М. А. Васильевой, по новым стандартам Федеральной Государственной Образовательной Системы. В течение года нами была проведена работа в следующих направлениях: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5476"/>
            <a:ext cx="8229600" cy="331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80728"/>
            <a:ext cx="5472608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«Моя Родина-Россия», «Мой родной город-Кореновск», «Лучше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родного края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профессия-Родину защищать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«Наши защитники»,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«Дети-герои Великой Отечественной войны»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иллюстраций: «Наша Родина-Кубань», «Город Кореновск»,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богатырях, воинах разных времён,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иллюстрациям о родах войск, военной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произведений: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родные места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 Кубани мы живем»,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«Священная война», «День победы», «Катюша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Родина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5476"/>
            <a:ext cx="8229600" cy="331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764704"/>
            <a:ext cx="5472608" cy="57259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рассказов, пословиц и стихотворений: С. Маршак «Быль для детей», Я. Аким «Земля»,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Александровоа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"Прощание»,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Гайдар «Поход», С. Маршак «Наша армия», 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 заставе» и др.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презентаций: «Мой родной город-Кореновск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войны и о войне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«Дети-герои Великой Отечественной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сюжетно-ролевых игр: «Путешествие по России», «Моряки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«Спасатели», «Врач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медсестра».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"Найди секретный объект", "Доставь воду на передовую", "Меткий стрелок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"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5476"/>
            <a:ext cx="8229600" cy="331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692696"/>
            <a:ext cx="547260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«Самолёты», «Кто первый сядет на коня? », «Чей отряд быстрее построится? », «Кто самый меткий? », «Переправа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прогулке: «Природа моего края»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НООД: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- воспитанники старшей группы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 город-Кореновск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 нашего города», «Солдат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армия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показ открытого НООД «Наша малая Родина-Кубань».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буклета «Патриотическое воспитание в ДОУ», стенгазета «Наши Защитники».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уголка патриотической направленности.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«Вечер народных игр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утренник «День защитника».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5476"/>
            <a:ext cx="8229600" cy="331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908720"/>
            <a:ext cx="5616624" cy="57259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Благодаря проделанной работе: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имеют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определенные знания о родной стране, крае, городе,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флаг,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сформировано чувство уважения к родному городу, дому, семье, детскому саду, людям, живущим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рядом.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Развиты такие качества, как: познавательная активность, творческие способности, воображение, коммуникативные навыки, речь.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Воспитанниками усвоены ценности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патриотизма, толерантности,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определяющие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модель их жизненного поведения.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Родители стали единомышленниками педагогов, способными оценить возможности ребенка и вместе с педагогами участвовать в формировании патриотических чувств ребенка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718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Задачи:</vt:lpstr>
      <vt:lpstr>  </vt:lpstr>
      <vt:lpstr>  </vt:lpstr>
      <vt:lpstr>  </vt:lpstr>
      <vt:lpstr>  </vt:lpstr>
      <vt:lpstr>  </vt:lpstr>
      <vt:lpstr>ФОТООТЧЕТ: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КВН – «Знаешь ли ты свой город»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Анастасия</cp:lastModifiedBy>
  <cp:revision>157</cp:revision>
  <dcterms:created xsi:type="dcterms:W3CDTF">2013-04-17T06:00:40Z</dcterms:created>
  <dcterms:modified xsi:type="dcterms:W3CDTF">2016-03-16T18:55:30Z</dcterms:modified>
</cp:coreProperties>
</file>