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2" r:id="rId5"/>
    <p:sldId id="263" r:id="rId6"/>
    <p:sldId id="265" r:id="rId7"/>
    <p:sldId id="266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267B-B35C-4221-BC10-8EA54C81C8A7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04F8-72C0-4B29-B6F6-B3D601156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57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267B-B35C-4221-BC10-8EA54C81C8A7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04F8-72C0-4B29-B6F6-B3D601156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54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267B-B35C-4221-BC10-8EA54C81C8A7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04F8-72C0-4B29-B6F6-B3D6011561F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0192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267B-B35C-4221-BC10-8EA54C81C8A7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04F8-72C0-4B29-B6F6-B3D601156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310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267B-B35C-4221-BC10-8EA54C81C8A7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04F8-72C0-4B29-B6F6-B3D6011561F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4520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267B-B35C-4221-BC10-8EA54C81C8A7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04F8-72C0-4B29-B6F6-B3D601156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243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267B-B35C-4221-BC10-8EA54C81C8A7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04F8-72C0-4B29-B6F6-B3D601156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600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267B-B35C-4221-BC10-8EA54C81C8A7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04F8-72C0-4B29-B6F6-B3D601156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5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267B-B35C-4221-BC10-8EA54C81C8A7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04F8-72C0-4B29-B6F6-B3D601156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550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267B-B35C-4221-BC10-8EA54C81C8A7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04F8-72C0-4B29-B6F6-B3D601156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039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267B-B35C-4221-BC10-8EA54C81C8A7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04F8-72C0-4B29-B6F6-B3D601156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09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267B-B35C-4221-BC10-8EA54C81C8A7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04F8-72C0-4B29-B6F6-B3D601156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33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267B-B35C-4221-BC10-8EA54C81C8A7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04F8-72C0-4B29-B6F6-B3D601156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2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267B-B35C-4221-BC10-8EA54C81C8A7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04F8-72C0-4B29-B6F6-B3D601156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83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267B-B35C-4221-BC10-8EA54C81C8A7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04F8-72C0-4B29-B6F6-B3D601156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2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267B-B35C-4221-BC10-8EA54C81C8A7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04F8-72C0-4B29-B6F6-B3D601156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1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9267B-B35C-4221-BC10-8EA54C81C8A7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E5804F8-72C0-4B29-B6F6-B3D601156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62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11570" y="902306"/>
            <a:ext cx="7766936" cy="1646302"/>
          </a:xfrm>
        </p:spPr>
        <p:txBody>
          <a:bodyPr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№ 6 – центр развития ребенка»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«Неделя здоровья»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первой младшей группе №6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Воспитатели:</a:t>
            </a:r>
          </a:p>
          <a:p>
            <a:r>
              <a:rPr lang="ru-RU" dirty="0" smtClean="0"/>
              <a:t>Софьина Т.В.</a:t>
            </a:r>
          </a:p>
          <a:p>
            <a:r>
              <a:rPr lang="ru-RU" dirty="0" smtClean="0"/>
              <a:t>Головань О.А.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409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Продолжительность проекта</a:t>
            </a:r>
            <a:r>
              <a:rPr lang="ru-RU" dirty="0"/>
              <a:t>: краткосрочный (1 неделя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Тип проекта</a:t>
            </a:r>
            <a:r>
              <a:rPr lang="ru-RU" dirty="0"/>
              <a:t>: познавательно-игровой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Участники проекта</a:t>
            </a:r>
            <a:r>
              <a:rPr lang="ru-RU" dirty="0"/>
              <a:t>. Воспитатели, дети первой младшей группы и их родители.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80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Понедельник. Утренняя </a:t>
            </a:r>
            <a:r>
              <a:rPr lang="ru-RU" dirty="0"/>
              <a:t>зарядка «По утрам зарядку делай, будешь сильным, будешь смелым!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8322" y="2988676"/>
            <a:ext cx="3886200" cy="280152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5974" y="3135403"/>
            <a:ext cx="3886200" cy="2508069"/>
          </a:xfrm>
        </p:spPr>
      </p:pic>
    </p:spTree>
    <p:extLst>
      <p:ext uri="{BB962C8B-B14F-4D97-AF65-F5344CB8AC3E}">
        <p14:creationId xmlns:p14="http://schemas.microsoft.com/office/powerpoint/2010/main" val="258867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Подвижная игра «У медведя во бору»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0922" y="2661596"/>
            <a:ext cx="3880645" cy="287863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87855" y="2685534"/>
            <a:ext cx="3881437" cy="2829960"/>
          </a:xfrm>
        </p:spPr>
      </p:pic>
    </p:spTree>
    <p:extLst>
      <p:ext uri="{BB962C8B-B14F-4D97-AF65-F5344CB8AC3E}">
        <p14:creationId xmlns:p14="http://schemas.microsoft.com/office/powerpoint/2010/main" val="2382033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Ходьба по массажным дорожкам.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0709" y="2831809"/>
            <a:ext cx="3881438" cy="253899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7370" y="2800082"/>
            <a:ext cx="3881437" cy="2600863"/>
          </a:xfrm>
        </p:spPr>
      </p:pic>
    </p:spTree>
    <p:extLst>
      <p:ext uri="{BB962C8B-B14F-4D97-AF65-F5344CB8AC3E}">
        <p14:creationId xmlns:p14="http://schemas.microsoft.com/office/powerpoint/2010/main" val="114485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Рассматривание картинок «Овощи и фрукты»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5211" y="2727307"/>
            <a:ext cx="3881438" cy="2748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68260" y="2705127"/>
            <a:ext cx="3881437" cy="2790773"/>
          </a:xfrm>
        </p:spPr>
      </p:pic>
    </p:spTree>
    <p:extLst>
      <p:ext uri="{BB962C8B-B14F-4D97-AF65-F5344CB8AC3E}">
        <p14:creationId xmlns:p14="http://schemas.microsoft.com/office/powerpoint/2010/main" val="3503948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Лото «Овощи и фрукты»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3771" y="2818747"/>
            <a:ext cx="3881438" cy="25651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4163" y="2829225"/>
            <a:ext cx="3881437" cy="2542577"/>
          </a:xfrm>
        </p:spPr>
      </p:pic>
    </p:spTree>
    <p:extLst>
      <p:ext uri="{BB962C8B-B14F-4D97-AF65-F5344CB8AC3E}">
        <p14:creationId xmlns:p14="http://schemas.microsoft.com/office/powerpoint/2010/main" val="3584439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Четверг. Игры </a:t>
            </a:r>
            <a:r>
              <a:rPr lang="ru-RU" dirty="0"/>
              <a:t>с мячами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1743" y="2720775"/>
            <a:ext cx="3881438" cy="27610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1418" y="2650538"/>
            <a:ext cx="3881437" cy="2899954"/>
          </a:xfrm>
        </p:spPr>
      </p:pic>
    </p:spTree>
    <p:extLst>
      <p:ext uri="{BB962C8B-B14F-4D97-AF65-F5344CB8AC3E}">
        <p14:creationId xmlns:p14="http://schemas.microsoft.com/office/powerpoint/2010/main" val="409714033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</TotalTime>
  <Words>68</Words>
  <Application>Microsoft Office PowerPoint</Application>
  <PresentationFormat>Широкоэкранный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Аспект</vt:lpstr>
      <vt:lpstr>Муниципальное бюджетное дошкольное образовательное учреждение  «Детский сад № 6 – центр развития ребенка»   Проект «Неделя здоровья»  в первой младшей группе №6</vt:lpstr>
      <vt:lpstr>Продолжительность проекта: краткосрочный (1 неделя)  Тип проекта: познавательно-игровой.  Участники проекта. Воспитатели, дети первой младшей группы и их родители. </vt:lpstr>
      <vt:lpstr>Понедельник. Утренняя зарядка «По утрам зарядку делай, будешь сильным, будешь смелым! </vt:lpstr>
      <vt:lpstr>Подвижная игра «У медведя во бору» </vt:lpstr>
      <vt:lpstr>Ходьба по массажным дорожкам. </vt:lpstr>
      <vt:lpstr>Рассматривание картинок «Овощи и фрукты» </vt:lpstr>
      <vt:lpstr>Лото «Овощи и фрукты» </vt:lpstr>
      <vt:lpstr>Четверг. Игры с мячами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«Детский сад № 6 – центр развития ребенка»   Проект «Неделя здоровья»  в первой младшей группе №6</dc:title>
  <dc:creator>1016342</dc:creator>
  <cp:lastModifiedBy>1016342</cp:lastModifiedBy>
  <cp:revision>22</cp:revision>
  <dcterms:created xsi:type="dcterms:W3CDTF">2016-02-07T15:03:12Z</dcterms:created>
  <dcterms:modified xsi:type="dcterms:W3CDTF">2016-03-14T13:50:46Z</dcterms:modified>
</cp:coreProperties>
</file>