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7ADCD6-E352-4234-94DB-8500C2228A3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2A064C-BB89-40E2-ABAA-E99184342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70C0"/>
                </a:solidFill>
                <a:latin typeface="Cambria" pitchFamily="18" charset="0"/>
              </a:rPr>
              <a:t>Проект по </a:t>
            </a:r>
            <a:br>
              <a:rPr lang="ru-RU" sz="49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rgbClr val="0070C0"/>
                </a:solidFill>
                <a:latin typeface="Cambria" pitchFamily="18" charset="0"/>
              </a:rPr>
              <a:t>формированию культурно-гигиенических навыков</a:t>
            </a:r>
            <a:br>
              <a:rPr lang="ru-RU" sz="49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5300" b="1" dirty="0" smtClean="0">
                <a:solidFill>
                  <a:srgbClr val="0070C0"/>
                </a:solidFill>
                <a:latin typeface="Cambria" pitchFamily="18" charset="0"/>
              </a:rPr>
              <a:t>«Уроки </a:t>
            </a:r>
            <a:r>
              <a:rPr lang="ru-RU" sz="5300" b="1" dirty="0" err="1" smtClean="0">
                <a:solidFill>
                  <a:srgbClr val="0070C0"/>
                </a:solidFill>
                <a:latin typeface="Cambria" pitchFamily="18" charset="0"/>
              </a:rPr>
              <a:t>Мойдодыра</a:t>
            </a:r>
            <a:r>
              <a:rPr lang="ru-RU" sz="5300" b="1" dirty="0" smtClean="0">
                <a:solidFill>
                  <a:srgbClr val="0070C0"/>
                </a:solidFill>
                <a:latin typeface="Cambria" pitchFamily="18" charset="0"/>
              </a:rPr>
              <a:t>»</a:t>
            </a:r>
            <a:br>
              <a:rPr lang="ru-RU" sz="53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(группа ЗПР)</a:t>
            </a:r>
            <a:b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smtClean="0">
                <a:solidFill>
                  <a:srgbClr val="0070C0"/>
                </a:solidFill>
                <a:latin typeface="Cambria" pitchFamily="18" charset="0"/>
              </a:rPr>
              <a:t>                                                                  </a:t>
            </a:r>
            <a:r>
              <a:rPr lang="ru-RU" sz="2800" b="1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285992"/>
            <a:ext cx="7429552" cy="278608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 Речевое развитие. </a:t>
            </a:r>
            <a:br>
              <a:rPr lang="ru-RU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Беседы: </a:t>
            </a: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«Чистота и здоровье»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«Когда надо мыть руки? »,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 «От чего болят зубы? »,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«Что значит быть здоровым? »,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 «Витамины я люблю, быть здоровым я хочу»,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 «Друзья </a:t>
            </a:r>
            <a:r>
              <a:rPr lang="ru-RU" sz="2700" dirty="0" err="1">
                <a:solidFill>
                  <a:srgbClr val="0070C0"/>
                </a:solidFill>
                <a:latin typeface="+mn-lt"/>
              </a:rPr>
              <a:t>Мойдодыра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».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858180" cy="328614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Чтение художественной литературы: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 И. </a:t>
            </a:r>
            <a:r>
              <a:rPr lang="ru-RU" sz="2700" dirty="0" err="1">
                <a:solidFill>
                  <a:srgbClr val="0070C0"/>
                </a:solidFill>
                <a:latin typeface="+mn-lt"/>
              </a:rPr>
              <a:t>Токмакова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 «Гном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  Р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 Куликова «Мыло» 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Г Зайцев «Дружи с водой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К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 Чуковский «</a:t>
            </a:r>
            <a:r>
              <a:rPr lang="ru-RU" sz="2700" dirty="0" err="1">
                <a:solidFill>
                  <a:srgbClr val="0070C0"/>
                </a:solidFill>
                <a:latin typeface="+mn-lt"/>
              </a:rPr>
              <a:t>Мойдодыр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»,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 С. </a:t>
            </a:r>
            <a:r>
              <a:rPr lang="ru-RU" sz="2700" dirty="0" err="1">
                <a:solidFill>
                  <a:srgbClr val="0070C0"/>
                </a:solidFill>
                <a:latin typeface="+mn-lt"/>
              </a:rPr>
              <a:t>Капутикян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 «Пожалейте нас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!,  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Э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 Успенский «Мальчик стричься не желает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Э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 </a:t>
            </a:r>
            <a:r>
              <a:rPr lang="ru-RU" sz="2700" dirty="0" err="1">
                <a:solidFill>
                  <a:srgbClr val="0070C0"/>
                </a:solidFill>
                <a:latin typeface="+mn-lt"/>
              </a:rPr>
              <a:t>Мошковская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 «Митя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и рубашка»,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 Е. Благинина «Как у нашей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Ирки»,  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И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 Муравейка «Я сама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!», 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М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 Александрова «Что взяла — клади на место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!»,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Н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 Глазкова «Танечка-хозяйка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 «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Мальчик Петя» 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858180" cy="435771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Физическое развитие.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Подвижные игры: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«Зайка серый умывался»,»Все котята мыли лапки», «Вот носик, вот ротик»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Игровые упражнения: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«Мы любим мыться»,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Сделаем лодочку», «Пузырь» </a:t>
            </a: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724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858180" cy="50006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Познавательное   развитие.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643050"/>
            <a:ext cx="72866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     Опытно-экспериментальная </a:t>
            </a:r>
            <a:r>
              <a:rPr lang="ru-RU" sz="2800" b="1" dirty="0">
                <a:solidFill>
                  <a:srgbClr val="0070C0"/>
                </a:solidFill>
              </a:rPr>
              <a:t>деятельность: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              «Окрашивание воды», «Руки станут чище, если их помыть водой», «Вода бывает теплой, холодной, горячей», «Прыгающие пузыри»,»Рисование мыльными пузырями»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Экскурсии: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«В гости к Айболиту»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(медицинский кабинет),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«Большая стирка»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(прачечная)</a:t>
            </a: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  <a:p>
            <a:pPr algn="ctr"/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858180" cy="328614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 Работа с родителями.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Консультации: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 « Формирование культурно-гигиенических навыков у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детей с ЗПР»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«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Учимся правильно ухаживать за зубами»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«Личная гигиена»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«Как правильно одевать ребёнка на прогулку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>
                <a:solidFill>
                  <a:srgbClr val="0070C0"/>
                </a:solidFill>
                <a:latin typeface="+mn-lt"/>
              </a:rPr>
              <a:t> </a:t>
            </a: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Наглядная агитация: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«Болезни грязных рук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«Как вырастить ребенка здоровым?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 «Воспитание у детей культуры поведения за столом».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858180" cy="378621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+mn-lt"/>
              </a:rPr>
              <a:t/>
            </a:r>
            <a:br>
              <a:rPr lang="ru-RU" sz="3600" b="1" dirty="0">
                <a:latin typeface="+mn-lt"/>
              </a:rPr>
            </a:b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 3 этап.</a:t>
            </a:r>
            <a:br>
              <a:rPr lang="ru-RU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Заключительный.</a:t>
            </a:r>
            <a:br>
              <a:rPr lang="ru-RU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 1.Подведение итогов работы над проектом.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2. Анкетирование родителей.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>3.Презентация проекта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.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Итоги проекта.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В ходе работы над проектом предполагаемые результаты были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достигнуты :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6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286124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п</a:t>
            </a: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овысился уровень знаний по формированию культурно-гигиенических навыков у детей  с ЗПР;</a:t>
            </a:r>
            <a:br>
              <a:rPr lang="ru-RU" sz="2400" dirty="0" smtClean="0">
                <a:solidFill>
                  <a:srgbClr val="0070C0"/>
                </a:solidFill>
                <a:latin typeface="+mn-lt"/>
              </a:rPr>
            </a:b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укрепились </a:t>
            </a:r>
            <a:r>
              <a:rPr lang="ru-RU" sz="2400" dirty="0" smtClean="0">
                <a:solidFill>
                  <a:srgbClr val="0070C0"/>
                </a:solidFill>
              </a:rPr>
              <a:t> дружеские взаимоотношения </a:t>
            </a: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между детским садом и семьей.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Тематика проекта: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dirty="0">
                <a:solidFill>
                  <a:srgbClr val="0070C0"/>
                </a:solidFill>
              </a:rPr>
              <a:t>информационный.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Вид проекта: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dirty="0">
                <a:solidFill>
                  <a:srgbClr val="0070C0"/>
                </a:solidFill>
              </a:rPr>
              <a:t>групповой.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Продолжительность проекта: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долгосрочный</a:t>
            </a:r>
            <a:r>
              <a:rPr lang="ru-RU" sz="3600" dirty="0">
                <a:solidFill>
                  <a:srgbClr val="0070C0"/>
                </a:solidFill>
              </a:rPr>
              <a:t>.  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Участники проекта: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dirty="0">
                <a:solidFill>
                  <a:srgbClr val="0070C0"/>
                </a:solidFill>
              </a:rPr>
              <a:t>воспитатели, дети, родители.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b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53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br>
              <a:rPr lang="ru-RU" sz="53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00372"/>
            <a:ext cx="7772400" cy="221457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Актуальность проекта.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С </a:t>
            </a:r>
            <a:r>
              <a:rPr lang="ru-RU" sz="3100" dirty="0">
                <a:solidFill>
                  <a:srgbClr val="0070C0"/>
                </a:solidFill>
                <a:latin typeface="+mn-lt"/>
              </a:rPr>
              <a:t>раннего детства нужно прививать ребёнку навыки, которые впоследствии превратятся в привычку культурного поведения. Если ребёнка постоянно приучают к определённым действиям, связанным с заботой о его чистоте, здоровье, у него легко выработать привычку следить за чистотой своего лица, рук, тела, одежды, предметов домашнего обихода, игрушек. Приобретённые в детстве гигиенические навыки становятся второй натурой человека, потребностью к чистоте. 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53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br>
              <a:rPr lang="ru-RU" sz="5300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3929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Цель проекта:</a:t>
            </a:r>
            <a:r>
              <a:rPr lang="ru-RU" sz="3600" b="1" dirty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формирование 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у дошкольников с ЗПР практического опыта по соблюдению КГН, приобщение родителей к 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 взаимодействию 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с детским 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садом .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Задачи проекта: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200" b="1" dirty="0" smtClean="0">
                <a:solidFill>
                  <a:srgbClr val="0070C0"/>
                </a:solidFill>
                <a:latin typeface="+mn-lt"/>
              </a:rPr>
              <a:t>1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Способствовать осмыслению детьми и родителями необходимости соблюдения правил личной гигиены и опрятности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.</a:t>
            </a:r>
            <a:br>
              <a:rPr lang="ru-RU" sz="2200" dirty="0" smtClean="0">
                <a:solidFill>
                  <a:srgbClr val="0070C0"/>
                </a:solidFill>
                <a:latin typeface="+mn-lt"/>
              </a:rPr>
            </a:br>
            <a:r>
              <a:rPr lang="ru-RU" sz="22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.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 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Создавать 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условия для развития умений у 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детей с ЗПР 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самостоятельно использовать полученные навыки в повседневной жизни в детском саду и 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дома.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200" dirty="0">
                <a:solidFill>
                  <a:srgbClr val="0070C0"/>
                </a:solidFill>
                <a:latin typeface="+mn-lt"/>
              </a:rPr>
            </a:br>
            <a:r>
              <a:rPr lang="ru-RU" sz="2200" b="1" dirty="0" smtClean="0">
                <a:solidFill>
                  <a:srgbClr val="0070C0"/>
                </a:solidFill>
                <a:latin typeface="+mn-lt"/>
              </a:rPr>
              <a:t>3.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  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Формировать </a:t>
            </a:r>
            <a:r>
              <a:rPr lang="ru-RU" sz="2200" dirty="0">
                <a:solidFill>
                  <a:srgbClr val="0070C0"/>
                </a:solidFill>
                <a:latin typeface="+mn-lt"/>
              </a:rPr>
              <a:t>потребность у детей в соблюдении навыков гигиены и опрятности в повседневной жизни в детском саду и дома, посредством педагогических приёмов, обеспечивающих успешное решение поставленных задач: прямое обучение, показ, упражнения с выполнением действий в процессе дидактических 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игр.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14356"/>
            <a:ext cx="6643734" cy="48577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Ожидаемые результаты: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1.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Повышение знаний по формированию культурно-гигиенических навыков у детей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с ЗПР.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2.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Пополнение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развивающей среды в группе по формированию культурно-гигиенических навыков.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3.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Укрепление связей между детским садом и семьей.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14356"/>
            <a:ext cx="6643734" cy="48577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600" b="1" dirty="0">
                <a:solidFill>
                  <a:srgbClr val="0070C0"/>
                </a:solidFill>
                <a:latin typeface="+mn-lt"/>
              </a:rPr>
              <a:t> 1 этап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3600" b="1" dirty="0">
                <a:solidFill>
                  <a:srgbClr val="0070C0"/>
                </a:solidFill>
                <a:latin typeface="+mn-lt"/>
              </a:rPr>
              <a:t>Подготовительный.</a:t>
            </a:r>
            <a:r>
              <a:rPr lang="ru-RU" sz="3600" b="1" dirty="0">
                <a:solidFill>
                  <a:srgbClr val="0070C0"/>
                </a:solidFill>
              </a:rPr>
              <a:t/>
            </a:r>
            <a:br>
              <a:rPr lang="ru-RU" sz="36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 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  <a:latin typeface="+mn-lt"/>
              </a:rPr>
              <a:t>1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.Создание необходимых условий для реализации проекта.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>
                <a:solidFill>
                  <a:srgbClr val="0070C0"/>
                </a:solidFill>
                <a:latin typeface="+mn-lt"/>
              </a:rPr>
              <a:t>2.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Разработка и накопление методических материалов.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>
                <a:solidFill>
                  <a:srgbClr val="0070C0"/>
                </a:solidFill>
                <a:latin typeface="+mn-lt"/>
              </a:rPr>
              <a:t>3.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Создание развивающей среды.</a:t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>
                <a:solidFill>
                  <a:srgbClr val="0070C0"/>
                </a:solidFill>
                <a:latin typeface="+mn-lt"/>
              </a:rPr>
              <a:t>4.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Подбор художественной литературы по данной  теме.</a:t>
            </a: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429552" cy="35719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b="1" dirty="0">
                <a:solidFill>
                  <a:srgbClr val="0070C0"/>
                </a:solidFill>
                <a:latin typeface="+mn-lt"/>
              </a:rPr>
              <a:t>2 этап.</a:t>
            </a:r>
            <a:br>
              <a:rPr lang="ru-RU" sz="3100" b="1" dirty="0">
                <a:solidFill>
                  <a:srgbClr val="0070C0"/>
                </a:solidFill>
                <a:latin typeface="+mn-lt"/>
              </a:rPr>
            </a:br>
            <a:r>
              <a:rPr lang="ru-RU" sz="3100" b="1" dirty="0">
                <a:solidFill>
                  <a:srgbClr val="0070C0"/>
                </a:solidFill>
                <a:latin typeface="+mn-lt"/>
              </a:rPr>
              <a:t>Содержательный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.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Социально- коммуникативное развитие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 .</a:t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Дидактические игры: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«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Подбери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предметы личной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гигиены»,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 «Умоем куклу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 «Кукла в гостях у детей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«Купаем куклу»,«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Мишка пьет горячий чай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 «Помоги Танечке 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«,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 «Накроем стол к чаю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 </a:t>
            </a:r>
            <a:r>
              <a:rPr lang="ru-RU" sz="2700" dirty="0">
                <a:solidFill>
                  <a:srgbClr val="0070C0"/>
                </a:solidFill>
                <a:latin typeface="+mn-lt"/>
              </a:rPr>
              <a:t>«Расти, коса, до пояса».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429552" cy="35719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Сюжетно-ролевые игры: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«Кукла Маша заболела»,»Салон красоты»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« День рождение куклы Кати»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Настольно-печатные игры: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«Подбери картинку»,   «Найди пару», «Разрезные картинки», «Лото», «Домино»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429552" cy="442915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  Художественно-эстетическое развитие.</a:t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Просмотр мультфильмов: 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«</a:t>
            </a:r>
            <a:r>
              <a:rPr lang="ru-RU" sz="2700" dirty="0" err="1" smtClean="0">
                <a:solidFill>
                  <a:srgbClr val="0070C0"/>
                </a:solidFill>
                <a:latin typeface="+mn-lt"/>
              </a:rPr>
              <a:t>Мойдодыр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», «Девочка чумазая», «</a:t>
            </a:r>
            <a:r>
              <a:rPr lang="ru-RU" sz="2700" dirty="0" err="1" smtClean="0">
                <a:solidFill>
                  <a:srgbClr val="0070C0"/>
                </a:solidFill>
                <a:latin typeface="+mn-lt"/>
              </a:rPr>
              <a:t>Федорино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 горе», «Как обезьянки обедали»</a:t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Театрализованные сценки:</a:t>
            </a: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dirty="0" smtClean="0">
                <a:solidFill>
                  <a:srgbClr val="0070C0"/>
                </a:solidFill>
                <a:latin typeface="+mn-lt"/>
              </a:rPr>
              <a:t>«Девочка чумазая», «В гостях у Айболита», «Сказка про непослушные ножки и ручки»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388</TotalTime>
  <Words>84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Проект по  формированию культурно-гигиенических навыков «Уроки Мойдодыра» (группа ЗПР)                                                                      </vt:lpstr>
      <vt:lpstr>Тематика проекта: информационный. Вид проекта: групповой. Продолжительность проекта: долгосрочный.   Участники проекта: воспитатели, дети, родители.         </vt:lpstr>
      <vt:lpstr> Актуальность проекта.  С раннего детства нужно прививать ребёнку навыки, которые впоследствии превратятся в привычку культурного поведения. Если ребёнка постоянно приучают к определённым действиям, связанным с заботой о его чистоте, здоровье, у него легко выработать привычку следить за чистотой своего лица, рук, тела, одежды, предметов домашнего обихода, игрушек. Приобретённые в детстве гигиенические навыки становятся второй натурой человека, потребностью к чистоте.         </vt:lpstr>
      <vt:lpstr>   Цель проекта: формирование у дошкольников с ЗПР практического опыта по соблюдению КГН, приобщение родителей к  взаимодействию с детским садом . Задачи проекта: 1. Способствовать осмыслению детьми и родителями необходимости соблюдения правил личной гигиены и опрятности.  2. Создавать условия для развития умений у детей с ЗПР самостоятельно использовать полученные навыки в повседневной жизни в детском саду и дома. 3.  Формировать потребность у детей в соблюдении навыков гигиены и опрятности в повседневной жизни в детском саду и дома, посредством педагогических приёмов, обеспечивающих успешное решение поставленных задач: прямое обучение, показ, упражнения с выполнением действий в процессе дидактических игр.       </vt:lpstr>
      <vt:lpstr>   Ожидаемые результаты:  1. Повышение знаний по формированию культурно-гигиенических навыков у детей  с ЗПР. 2.Пополнение развивающей среды в группе по формированию культурно-гигиенических навыков. 3.Укрепление связей между детским садом и семьей.       </vt:lpstr>
      <vt:lpstr>   1 этап Подготовительный.   1.Создание необходимых условий для реализации проекта. 2.Разработка и накопление методических материалов. 3.Создание развивающей среды. 4.Подбор художественной литературы по данной  теме.        </vt:lpstr>
      <vt:lpstr>  2 этап. Содержательный. Социально- коммуникативное развитие .  Дидактические игры: «Подбери предметы личной гигиены», «Умоем куклу» , «Кукла в гостях у детей»,  «Купаем куклу»,«Мишка пьет горячий чай» , «Помоги Танечке «, «Накроем стол к чаю», «Расти, коса, до пояса».       </vt:lpstr>
      <vt:lpstr>     Сюжетно-ролевые игры: «Кукла Маша заболела»,»Салон красоты» « День рождение куклы Кати»  Настольно-печатные игры: «Подбери картинку»,   «Найди пару», «Разрезные картинки», «Лото», «Домино»        </vt:lpstr>
      <vt:lpstr>      Художественно-эстетическое развитие.  Просмотр мультфильмов:  «Мойдодыр», «Девочка чумазая», «Федорино горе», «Как обезьянки обедали»  Театрализованные сценки: «Девочка чумазая», «В гостях у Айболита», «Сказка про непослушные ножки и ручки»        </vt:lpstr>
      <vt:lpstr>  Речевое развитие.   Беседы:   «Чистота и здоровье» «Когда надо мыть руки? »,  «От чего болят зубы? », «Что значит быть здоровым? »,  «Витамины я люблю, быть здоровым я хочу»,  «Друзья Мойдодыра».           </vt:lpstr>
      <vt:lpstr>  Чтение художественной литературы:   И. Токмакова «Гном»,  Р. Куликова «Мыло» , Г Зайцев «Дружи с водой»,  К. Чуковский «Мойдодыр»,  С. Капутикян «Пожалейте нас!,   Э. Успенский «Мальчик стричься не желает»,  Э. Мошковская «Митя и рубашка»,  Е. Благинина «Как у нашей Ирки»,   И. Муравейка «Я сама!»,  М. Александрова «Что взяла — клади на место!»,  Н. Глазкова «Танечка-хозяйка», «Мальчик Петя»           </vt:lpstr>
      <vt:lpstr>  Физическое развитие.  Подвижные игры: «Зайка серый умывался»,»Все котята мыли лапки», «Вот носик, вот ротик»   Игровые упражнения: «Мы любим мыться», Сделаем лодочку», «Пузырь»         </vt:lpstr>
      <vt:lpstr> Познавательное   развитие.          </vt:lpstr>
      <vt:lpstr>   Работа с родителями.  Консультации:  « Формирование культурно-гигиенических навыков у детей с ЗПР»  «Учимся правильно ухаживать за зубами» «Личная гигиена» «Как правильно одевать ребёнка на прогулку »    Наглядная агитация:  «Болезни грязных рук»,    «Как вырастить ребенка здоровым? »,  «Воспитание у детей культуры поведения за столом».        </vt:lpstr>
      <vt:lpstr>  3 этап. Заключительный.  1.Подведение итогов работы над проектом. 2. Анкетирование родителей. 3.Презентация проекта. Итоги проекта.  В ходе работы над проектом предполагаемые результаты были достигнуты :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40</cp:revision>
  <dcterms:created xsi:type="dcterms:W3CDTF">2016-03-07T08:24:35Z</dcterms:created>
  <dcterms:modified xsi:type="dcterms:W3CDTF">2016-03-13T07:51:04Z</dcterms:modified>
</cp:coreProperties>
</file>