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02" r:id="rId2"/>
    <p:sldId id="305" r:id="rId3"/>
    <p:sldId id="306" r:id="rId4"/>
    <p:sldId id="272" r:id="rId5"/>
    <p:sldId id="273" r:id="rId6"/>
    <p:sldId id="281" r:id="rId7"/>
    <p:sldId id="282" r:id="rId8"/>
    <p:sldId id="280" r:id="rId9"/>
    <p:sldId id="284" r:id="rId10"/>
    <p:sldId id="286" r:id="rId11"/>
    <p:sldId id="285" r:id="rId12"/>
    <p:sldId id="287" r:id="rId13"/>
    <p:sldId id="288" r:id="rId14"/>
    <p:sldId id="294" r:id="rId15"/>
    <p:sldId id="304" r:id="rId16"/>
    <p:sldId id="30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5" d="100"/>
          <a:sy n="65" d="100"/>
        </p:scale>
        <p:origin x="-5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57CE6-EA91-44D7-BA44-EC5C2D122F80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72AAD-EBD8-448C-A70E-08C5ED17F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70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672AAD-EBD8-448C-A70E-08C5ED17F8B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37BEEC-997C-4F14-B049-B4B0F1EF9201}" type="datetimeFigureOut">
              <a:rPr lang="ru-RU" smtClean="0"/>
              <a:pPr/>
              <a:t>01.03.2016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AFC49F-ABA6-4E86-88C4-3B0A20FC379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rt.1001chudo.ru/russia_581_gallery.html?show=ozm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G:\DCIM\100CANON\IMG_57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57224" y="1428736"/>
            <a:ext cx="3857652" cy="40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 descr="G:\DCIM\100CANON\IMG_57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786314" y="2420888"/>
            <a:ext cx="3929090" cy="41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28662" y="428604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Пособие «Схемы настроения»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«Лыжник»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Documents and Settings\Диана\Рабочий стол\Рисунки детей\IMG_55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071546"/>
            <a:ext cx="4143404" cy="442915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C:\Documents and Settings\Диана\Рабочий стол\Рисунки детей\IMG_55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2143116"/>
            <a:ext cx="4071966" cy="450059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«Мы любим танцевать!»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Documents and Settings\Диана\Рабочий стол\Рисунки детей\IMG_55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7" y="1000108"/>
            <a:ext cx="7429553" cy="557216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«Футбол»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Documents and Settings\Диана\Рабочий стол\Рисунки детей\IMG_55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1071546"/>
            <a:ext cx="7500990" cy="5500726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«Спортсмены»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C:\Documents and Settings\Диана\Рабочий стол\Рисунки детей\IMG_55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071546"/>
            <a:ext cx="3929090" cy="464347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C:\Documents and Settings\Диана\Рабочий стол\Рисунки детей\IMG_556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2071678"/>
            <a:ext cx="4000528" cy="4500594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easyen.ru/_ld/186/s08438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014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«Гимнасты»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2" descr="D:\DCIM\100CANON\IMG_558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1472" y="1142984"/>
            <a:ext cx="4000528" cy="4429156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3" descr="D:\DCIM\100CANON\IMG_559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00562" y="2357430"/>
            <a:ext cx="4071966" cy="4286280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Результативность: </a:t>
            </a:r>
            <a:r>
              <a:rPr lang="ru-RU" sz="2400" b="1" dirty="0" smtClean="0">
                <a:solidFill>
                  <a:srgbClr val="0070C0"/>
                </a:solidFill>
              </a:rPr>
              <a:t>диагностика по методике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«Рисунок человека».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Содержимое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1" y="1785926"/>
            <a:ext cx="750099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579439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24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4000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Спасибо за внимание!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70C0"/>
                </a:solidFill>
              </a:rPr>
              <a:t>Творческих успехов!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G:\DCIM\100CANON\IMG_57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1142984"/>
            <a:ext cx="3857652" cy="408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 descr="G:\DCIM\100CANON\IMG_571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6765" y="1916832"/>
            <a:ext cx="38232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7224" y="57148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Пособие «Придумай и собери портрет»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Picture 2" descr="G:\DCIM\100CANON\IMG_57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571612"/>
            <a:ext cx="5910349" cy="443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428604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Рисунки детей  </a:t>
            </a:r>
            <a:r>
              <a:rPr lang="ru-RU" sz="2400" b="1" dirty="0" smtClean="0">
                <a:solidFill>
                  <a:srgbClr val="0070C0"/>
                </a:solidFill>
              </a:rPr>
              <a:t>«Портреты  друзей»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1" name="Picture 2" descr="G:\DCIM\100CANON\IMG_570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928670"/>
            <a:ext cx="7429552" cy="557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5459437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Рассматривание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репродукции картин В. Васнецова «Аленушка», Венецианова «Вот тебе и </a:t>
            </a:r>
            <a:r>
              <a:rPr lang="ru-RU" sz="2400" b="1" dirty="0" err="1" smtClean="0">
                <a:solidFill>
                  <a:srgbClr val="0070C0"/>
                </a:solidFill>
              </a:rPr>
              <a:t>батькин</a:t>
            </a:r>
            <a:r>
              <a:rPr lang="ru-RU" sz="2400" b="1" dirty="0" smtClean="0">
                <a:solidFill>
                  <a:srgbClr val="0070C0"/>
                </a:solidFill>
              </a:rPr>
              <a:t> обед»</a:t>
            </a:r>
          </a:p>
          <a:p>
            <a:pPr marL="0" indent="0" algn="ctr">
              <a:buNone/>
            </a:pP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Картина Васнецова &quot;Аленушка&quot; 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8216" y="1772816"/>
            <a:ext cx="3638549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Венецианов картина Вот те и батькин обед!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89" y="1772816"/>
            <a:ext cx="3572757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>
              <a:buNone/>
            </a:pPr>
            <a:endParaRPr lang="ru-RU" sz="500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картины Маковского «Дети, бегущие от грозы»,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И.Репина  «Стрекоза» 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Картина Маковского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1714488"/>
            <a:ext cx="3714776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http://art-portrets.ru/art/repin-strekoz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714488"/>
            <a:ext cx="3612706" cy="44998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Наши успехи: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лепка  к 23 февраля «На посту…»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D:\DCIM\100CANON\IMG_546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000108"/>
            <a:ext cx="414340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D:\DCIM\100CANON\IMG_546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6" y="3643314"/>
            <a:ext cx="450059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www.maam.ru/upload/blogs/44bd90986e151e160ad68884787d730f.jp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3786190"/>
            <a:ext cx="4071966" cy="288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maam.ru/upload/blogs/e2c5334838cd6407e2428f88480bad41.jp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1000109"/>
            <a:ext cx="4006089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Лепка «Мы любим помогать!»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D:\DCIM\100CANON\IMG_562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5" y="1000109"/>
            <a:ext cx="3929089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DCIM\100CANON\IMG_562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3786190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DCIM\100CANON\IMG_5630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1000108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Рисунки детей «Идет солдат по городу…»</a:t>
            </a:r>
          </a:p>
          <a:p>
            <a:pPr algn="ctr"/>
            <a:endParaRPr lang="ru-RU" dirty="0"/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Содержимое 4" descr="D:\DCIM\100CANON\IMG_5457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9" y="1340768"/>
            <a:ext cx="3600400" cy="403244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Содержимое 5" descr="D:\DCIM\100CANON\IMG_5461.JPG"/>
          <p:cNvPicPr>
            <a:picLocks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204864"/>
            <a:ext cx="3563369" cy="4017442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 descr="http://easyen.ru/_ld/186/s08438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53531" cy="69294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«Наша Родина - Россия»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4338" name="AutoShape 2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Картинки по запросу картинки фон для презентации из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C:\Documents and Settings\Диана\Рабочий стол\Рисунки детей\IMG_55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00100" y="1071546"/>
            <a:ext cx="7500990" cy="5429288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766</TotalTime>
  <Words>117</Words>
  <Application>Microsoft Office PowerPoint</Application>
  <PresentationFormat>Экран (4:3)</PresentationFormat>
  <Paragraphs>46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Zolushka</dc:creator>
  <cp:lastModifiedBy>admin</cp:lastModifiedBy>
  <cp:revision>82</cp:revision>
  <dcterms:created xsi:type="dcterms:W3CDTF">2015-03-24T11:48:59Z</dcterms:created>
  <dcterms:modified xsi:type="dcterms:W3CDTF">2016-03-01T10:13:51Z</dcterms:modified>
</cp:coreProperties>
</file>