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E1850D-C357-46CB-AF8F-42E64EE8C71C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53D94F-3011-4197-8347-40265A36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4032448"/>
          </a:xfrm>
        </p:spPr>
        <p:txBody>
          <a:bodyPr>
            <a:noAutofit/>
          </a:bodyPr>
          <a:lstStyle/>
          <a:p>
            <a:r>
              <a:rPr lang="ru-RU" sz="5400" i="1" dirty="0" err="1" smtClean="0"/>
              <a:t>Энурез</a:t>
            </a:r>
            <a:r>
              <a:rPr lang="ru-RU" sz="5400" i="1" dirty="0" smtClean="0"/>
              <a:t> у </a:t>
            </a:r>
            <a:r>
              <a:rPr lang="ru-RU" sz="6600" i="1" dirty="0" smtClean="0">
                <a:latin typeface="+mn-lt"/>
              </a:rPr>
              <a:t>детей(причины</a:t>
            </a:r>
            <a:r>
              <a:rPr lang="ru-RU" sz="6600" i="1" dirty="0" smtClean="0">
                <a:latin typeface="+mn-lt"/>
              </a:rPr>
              <a:t>,</a:t>
            </a:r>
            <a:br>
              <a:rPr lang="ru-RU" sz="6600" i="1" dirty="0" smtClean="0">
                <a:latin typeface="+mn-lt"/>
              </a:rPr>
            </a:br>
            <a:r>
              <a:rPr lang="ru-RU" sz="6600" i="1" dirty="0" err="1" smtClean="0">
                <a:latin typeface="+mn-lt"/>
              </a:rPr>
              <a:t>диагностика,лечение</a:t>
            </a:r>
            <a:r>
              <a:rPr lang="ru-RU" sz="5400" i="1" dirty="0" smtClean="0"/>
              <a:t>)</a:t>
            </a:r>
            <a:endParaRPr lang="ru-RU" sz="54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277179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Общие сведения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889" b="13889"/>
          <a:stretch>
            <a:fillRect/>
          </a:stretch>
        </p:blipFill>
        <p:spPr bwMode="auto">
          <a:xfrm>
            <a:off x="2195736" y="1700809"/>
            <a:ext cx="4686059" cy="33843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828800" y="980728"/>
            <a:ext cx="5486400" cy="716411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Мочевой пузырь</a:t>
            </a:r>
            <a:endParaRPr lang="ru-RU" sz="4000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4427984" y="4365104"/>
            <a:ext cx="720080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573325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сфинктер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заболевания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2276872"/>
            <a:ext cx="3679304" cy="894061"/>
          </a:xfrm>
        </p:spPr>
        <p:txBody>
          <a:bodyPr>
            <a:noAutofit/>
          </a:bodyPr>
          <a:lstStyle/>
          <a:p>
            <a:r>
              <a:rPr lang="ru-RU" sz="4400" dirty="0" smtClean="0"/>
              <a:t>Органические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43308" y="2348880"/>
            <a:ext cx="44006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Функциональные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96136" y="1124744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83768" y="1052736"/>
            <a:ext cx="72008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79712" y="3717033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генетическая предрасположенность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Диагностика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т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77" b="677"/>
          <a:stretch>
            <a:fillRect/>
          </a:stretch>
        </p:blipFill>
        <p:spPr>
          <a:xfrm>
            <a:off x="827584" y="1052736"/>
            <a:ext cx="3489619" cy="2520280"/>
          </a:xfrm>
        </p:spPr>
      </p:pic>
      <p:pic>
        <p:nvPicPr>
          <p:cNvPr id="11" name="Рисунок 10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052736"/>
            <a:ext cx="3132348" cy="2448272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4427984" y="3501008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4365104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педиатр, уролог и невролог</a:t>
            </a:r>
          </a:p>
        </p:txBody>
      </p:sp>
      <p:pic>
        <p:nvPicPr>
          <p:cNvPr id="14" name="Рисунок 13" descr="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013176"/>
            <a:ext cx="2258539" cy="1677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1124744"/>
            <a:ext cx="3024336" cy="79208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Что можете сделать вы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843808" y="19888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106" r="11106"/>
          <a:stretch>
            <a:fillRect/>
          </a:stretch>
        </p:blipFill>
        <p:spPr>
          <a:xfrm rot="786279">
            <a:off x="352514" y="2897214"/>
            <a:ext cx="2763537" cy="2295653"/>
          </a:xfrm>
        </p:spPr>
      </p:pic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37430">
            <a:off x="3164863" y="3058766"/>
            <a:ext cx="2058014" cy="1484618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580112" y="1124744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Чем поможет врач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948264" y="1772816"/>
            <a:ext cx="62864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140968"/>
            <a:ext cx="259228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29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Энурез у детей(причины, диагностика,лечение)</vt:lpstr>
      <vt:lpstr>Общие сведения </vt:lpstr>
      <vt:lpstr>Причины заболевания </vt:lpstr>
      <vt:lpstr>Диагностика </vt:lpstr>
      <vt:lpstr>Лечение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Энурез у детей(причины,диагностика,лечение)</dc:title>
  <dc:creator>Ксения</dc:creator>
  <cp:lastModifiedBy>Никита</cp:lastModifiedBy>
  <cp:revision>7</cp:revision>
  <dcterms:created xsi:type="dcterms:W3CDTF">2015-04-05T13:04:31Z</dcterms:created>
  <dcterms:modified xsi:type="dcterms:W3CDTF">2015-04-08T18:12:41Z</dcterms:modified>
</cp:coreProperties>
</file>