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6" r:id="rId2"/>
    <p:sldId id="258" r:id="rId3"/>
    <p:sldId id="264" r:id="rId4"/>
    <p:sldId id="269" r:id="rId5"/>
    <p:sldId id="272" r:id="rId6"/>
    <p:sldId id="259" r:id="rId7"/>
    <p:sldId id="271" r:id="rId8"/>
    <p:sldId id="257" r:id="rId9"/>
    <p:sldId id="270" r:id="rId10"/>
    <p:sldId id="261" r:id="rId11"/>
    <p:sldId id="262" r:id="rId12"/>
    <p:sldId id="274" r:id="rId13"/>
    <p:sldId id="282" r:id="rId14"/>
    <p:sldId id="267" r:id="rId15"/>
    <p:sldId id="273" r:id="rId16"/>
    <p:sldId id="268" r:id="rId17"/>
    <p:sldId id="26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66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71" autoAdjust="0"/>
  </p:normalViewPr>
  <p:slideViewPr>
    <p:cSldViewPr>
      <p:cViewPr>
        <p:scale>
          <a:sx n="60" d="100"/>
          <a:sy n="60" d="100"/>
        </p:scale>
        <p:origin x="-143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110ED-16B2-43EA-AAE2-20643B449161}" type="datetimeFigureOut">
              <a:rPr lang="ru-RU"/>
              <a:pPr>
                <a:defRPr/>
              </a:pPr>
              <a:t>13.03.2016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35F96-D10C-4EB8-991E-5BE2DDB01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01BB4-72B4-4AC2-A1C2-283F6760FDF9}" type="datetimeFigureOut">
              <a:rPr lang="ru-RU"/>
              <a:pPr>
                <a:defRPr/>
              </a:pPr>
              <a:t>13.03.2016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E1337-775D-4C58-8462-5913E54E3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652A9-E365-406E-9669-4CE46C6E2546}" type="datetimeFigureOut">
              <a:rPr lang="ru-RU"/>
              <a:pPr>
                <a:defRPr/>
              </a:pPr>
              <a:t>13.03.2016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1A3BE-4F08-4B8D-9852-094C4CB57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AA51E-A876-4D12-838C-BCDB52F1C35A}" type="datetimeFigureOut">
              <a:rPr lang="ru-RU"/>
              <a:pPr>
                <a:defRPr/>
              </a:pPr>
              <a:t>13.03.2016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D9F65-2A49-4E7A-B492-8ADACCB22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95999-0B4F-4993-9603-2F62C3CEDFBD}" type="datetimeFigureOut">
              <a:rPr lang="ru-RU"/>
              <a:pPr>
                <a:defRPr/>
              </a:pPr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6C28F-21B2-474E-BEF0-79DA73177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94373-DEA6-464E-A9DC-2A000F0F0751}" type="datetimeFigureOut">
              <a:rPr lang="ru-RU"/>
              <a:pPr>
                <a:defRPr/>
              </a:pPr>
              <a:t>13.03.2016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21CC2-4412-492B-8627-2641F4812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95FE9-E3DA-4853-95E9-9B73B42DB222}" type="datetimeFigureOut">
              <a:rPr lang="ru-RU"/>
              <a:pPr>
                <a:defRPr/>
              </a:pPr>
              <a:t>13.03.2016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2F9A3-41EC-491F-BA1A-8A606CD4F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6CA71-D230-4837-B4CE-6D9DE3F718D6}" type="datetimeFigureOut">
              <a:rPr lang="ru-RU"/>
              <a:pPr>
                <a:defRPr/>
              </a:pPr>
              <a:t>13.03.2016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5BFC6-EBDE-4D31-B0EE-F053059C3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7F537-EE47-4672-94BB-F4DB0E89D5DF}" type="datetimeFigureOut">
              <a:rPr lang="ru-RU"/>
              <a:pPr>
                <a:defRPr/>
              </a:pPr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F73ED-54F7-4E94-A100-ABCF29232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897FA-3E98-44CA-9DAE-27675B1C971E}" type="datetimeFigureOut">
              <a:rPr lang="ru-RU"/>
              <a:pPr>
                <a:defRPr/>
              </a:pPr>
              <a:t>13.03.2016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3016C-C69D-407A-B4F1-1259C8C6B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9E744-9A3C-40F3-A5FC-2FA5D0A2A8FB}" type="datetimeFigureOut">
              <a:rPr lang="ru-RU"/>
              <a:pPr>
                <a:defRPr/>
              </a:pPr>
              <a:t>13.03.2016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E6305-14DA-49BA-806F-A0C08D439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783DF27-9BD9-4921-BAA9-D834002B17C5}" type="datetimeFigureOut">
              <a:rPr lang="ru-RU"/>
              <a:pPr>
                <a:defRPr/>
              </a:pPr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7026363-8702-4F4D-AB9C-16ACE5860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52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214290"/>
            <a:ext cx="6540500" cy="130811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НЕРЮНГРИ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РЕСПУБЛИКА САХА ЯКУТИЯ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8197" name="Picture 5" descr="C:\Users\татьяна\Desktop\Работа 2015-2016\August-Holidays-HD-Wallpapers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43063"/>
            <a:ext cx="7143750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315" name="Текст 1"/>
          <p:cNvSpPr>
            <a:spLocks noGrp="1"/>
          </p:cNvSpPr>
          <p:nvPr>
            <p:ph type="body" idx="1"/>
          </p:nvPr>
        </p:nvSpPr>
        <p:spPr>
          <a:xfrm>
            <a:off x="1600200" y="2508250"/>
            <a:ext cx="7086600" cy="1509713"/>
          </a:xfrm>
        </p:spPr>
        <p:txBody>
          <a:bodyPr/>
          <a:lstStyle/>
          <a:p>
            <a:pPr marL="73025"/>
            <a:endParaRPr lang="ru-RU" smtClean="0"/>
          </a:p>
        </p:txBody>
      </p:sp>
      <p:pic>
        <p:nvPicPr>
          <p:cNvPr id="13316" name="Picture 4" descr="C:\Users\татьяна\Desktop\ДИП\IMG-20151208-WA0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428625"/>
            <a:ext cx="870585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857375" y="5929313"/>
            <a:ext cx="6143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2060"/>
                </a:solidFill>
              </a:rPr>
              <a:t>АДМИНИСТРАЦИЯ ГОРОДА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4340" name="Picture 4" descr="C:\Users\татьяна\Desktop\ДИП\IMG-20151208-WA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8715375" cy="576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285750" y="6000750"/>
            <a:ext cx="8858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2060"/>
                </a:solidFill>
              </a:rPr>
              <a:t>Скульптурный комплекс «Олонхосут»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3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4" name="Picture 4" descr="C:\Users\татьяна\Desktop\ДИП\IMG-20151208-WA00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14313"/>
            <a:ext cx="8621713" cy="576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285750" y="6072188"/>
            <a:ext cx="8858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2060"/>
                </a:solidFill>
              </a:rPr>
              <a:t>Расположен на въезде в город.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6388" name="Picture 4" descr="C:\Users\татьяна\Desktop\ДИП\IMG-20151208-WA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8621713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4"/>
          <p:cNvSpPr>
            <a:spLocks noChangeArrowheads="1"/>
          </p:cNvSpPr>
          <p:nvPr/>
        </p:nvSpPr>
        <p:spPr bwMode="auto">
          <a:xfrm>
            <a:off x="4071938" y="5286375"/>
            <a:ext cx="5072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2060"/>
                </a:solidFill>
              </a:rPr>
              <a:t>ДЕНЬ ОЛЕНЕВОДА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:\Users\татьяна\Desktop\ДИП\CAM02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8358187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:\Users\татьяна\Desktop\ДИП\CAM025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000125"/>
            <a:ext cx="8716962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85750" y="6000750"/>
            <a:ext cx="2357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2060"/>
                </a:solidFill>
              </a:rPr>
              <a:t>СТЕЛЛА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татьяна\Desktop\ДИП\CAM025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85750"/>
            <a:ext cx="5500688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6572250" y="4857750"/>
            <a:ext cx="23574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2060"/>
                </a:solidFill>
              </a:rPr>
              <a:t>ПАМЯТНИК ШАХТЕРАМ ГОРОДА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:\Users\татьяна\Desktop\ДИП\CAM024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00125"/>
            <a:ext cx="8643937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1071563" y="6000750"/>
            <a:ext cx="7000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2060"/>
                </a:solidFill>
              </a:rPr>
              <a:t>СПОРТИВНЫЙ КОМПЛЕКС «Горняк»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C:\Users\татьяна\Desktop\ДИП\CAM024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90550"/>
            <a:ext cx="8572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C:\Users\татьяна\Desktop\ДИП\CAM024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85750"/>
            <a:ext cx="8559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285750" y="6072188"/>
            <a:ext cx="8858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2060"/>
                </a:solidFill>
              </a:rPr>
              <a:t>Храм Казанской иконы Божией Матери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татьяна\Desktop\ДИП\CAM024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331913" y="12501563"/>
            <a:ext cx="9940926" cy="193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 descr="C:\Users\татьяна\Desktop\ДИП\CAM024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714375"/>
            <a:ext cx="8636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C:\Users\татьяна\Desktop\ДИП\CAM024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9055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C:\Users\татьяна\Desktop\ДИП\CAM024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9055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C:\Users\татьяна\Desktop\ДИП\CAM024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1268413"/>
            <a:ext cx="85725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:\Users\татьяна\Desktop\ДИП\CAM024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598488"/>
            <a:ext cx="8572500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C:\Users\татьяна\Desktop\ДИП\CAM024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6863" y="571500"/>
            <a:ext cx="86074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9699" name="Picture 4" descr="C:\Users\татьяна\Desktop\ДИП\CAM025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285750"/>
            <a:ext cx="8501062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:\Users\татьяна\Desktop\ДИП\CAM024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500063"/>
            <a:ext cx="8715375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857250" y="4643438"/>
            <a:ext cx="74295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2060"/>
                </a:solidFill>
              </a:rPr>
              <a:t>Город был образован </a:t>
            </a:r>
          </a:p>
          <a:p>
            <a:pPr algn="ctr"/>
            <a:r>
              <a:rPr lang="ru-RU" sz="3200">
                <a:solidFill>
                  <a:srgbClr val="002060"/>
                </a:solidFill>
              </a:rPr>
              <a:t>6 ноября 1975 года.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тьяна\Desktop\ДИП\IMG-20151208-WA00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571500"/>
            <a:ext cx="860583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1428750" y="5572125"/>
            <a:ext cx="65722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2060"/>
                </a:solidFill>
              </a:rPr>
              <a:t>Расположен на северных отрогах Станового хребта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тьяна\Desktop\ДИП\CAM024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714375"/>
            <a:ext cx="8643937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642938" y="5500688"/>
            <a:ext cx="78581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2060"/>
                </a:solidFill>
              </a:rPr>
              <a:t>Город Нерюнгри расположен на правом берегу реки Чульман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5" name="Picture 6" descr="C:\Users\татьяна\Desktop\ДИП\IMG-20151208-WA0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14313"/>
            <a:ext cx="8094662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Прямоугольник 4"/>
          <p:cNvSpPr>
            <a:spLocks noChangeArrowheads="1"/>
          </p:cNvSpPr>
          <p:nvPr/>
        </p:nvSpPr>
        <p:spPr bwMode="auto">
          <a:xfrm>
            <a:off x="571500" y="5715000"/>
            <a:ext cx="8072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2060"/>
                </a:solidFill>
              </a:rPr>
              <a:t>Нерюнгри первоначально представлял поселение из палаток, балков и щитовых общежитий, которое постепенно выросло до современного города с кварталами многоэтажных домов со всем комплексом соцкультбыта</a:t>
            </a:r>
            <a:r>
              <a:rPr lang="ru-RU"/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19" name="Текст 1"/>
          <p:cNvSpPr>
            <a:spLocks noGrp="1"/>
          </p:cNvSpPr>
          <p:nvPr>
            <p:ph type="body" idx="1"/>
          </p:nvPr>
        </p:nvSpPr>
        <p:spPr>
          <a:xfrm>
            <a:off x="1600200" y="2508250"/>
            <a:ext cx="7086600" cy="1509713"/>
          </a:xfrm>
        </p:spPr>
        <p:txBody>
          <a:bodyPr/>
          <a:lstStyle/>
          <a:p>
            <a:pPr marL="73025"/>
            <a:endParaRPr lang="ru-RU" smtClean="0"/>
          </a:p>
        </p:txBody>
      </p:sp>
      <p:pic>
        <p:nvPicPr>
          <p:cNvPr id="9220" name="Picture 2" descr="C:\Users\татьяна\Desktop\ДИП\IMG-20151208-WA0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013" y="357188"/>
            <a:ext cx="87344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214313" y="5357813"/>
            <a:ext cx="8643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2060"/>
                </a:solidFill>
              </a:rPr>
              <a:t>Первоначально написание города было Нюренгри, по названию реки. Произошла ошибка в изданиях географических энциклопедий — название было написано как Нерюнгри. Отзывать все тиражи изданий было дороже, чем переправить название маленького посёлка. Так и было принято решение о названии города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:\Users\татьяна\Desktop\ДИП\IMG-20151208-WA00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928688"/>
            <a:ext cx="86391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6"/>
          <p:cNvSpPr txBox="1">
            <a:spLocks noChangeArrowheads="1"/>
          </p:cNvSpPr>
          <p:nvPr/>
        </p:nvSpPr>
        <p:spPr bwMode="auto">
          <a:xfrm>
            <a:off x="1857375" y="5929313"/>
            <a:ext cx="6143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2060"/>
                </a:solidFill>
              </a:rPr>
              <a:t>ПАМЯТНИК ПЕРВОСТРОИТЕЛЯМ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291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2292" name="Picture 2" descr="C:\Users\татьяна\Desktop\ДИП\CAM025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575" y="1000125"/>
            <a:ext cx="88328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rgbClr val="7D4D99"/>
      </a:dk1>
      <a:lt1>
        <a:sysClr val="window" lastClr="FFFFFF"/>
      </a:lt1>
      <a:dk2>
        <a:srgbClr val="F0CCE2"/>
      </a:dk2>
      <a:lt2>
        <a:srgbClr val="C9C2D1"/>
      </a:lt2>
      <a:accent1>
        <a:srgbClr val="E29AC5"/>
      </a:accent1>
      <a:accent2>
        <a:srgbClr val="9CB084"/>
      </a:accent2>
      <a:accent3>
        <a:srgbClr val="F0CCE2"/>
      </a:accent3>
      <a:accent4>
        <a:srgbClr val="D467A8"/>
      </a:accent4>
      <a:accent5>
        <a:srgbClr val="DAC9E3"/>
      </a:accent5>
      <a:accent6>
        <a:srgbClr val="DAC9E3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130</TotalTime>
  <Words>125</Words>
  <Application>Microsoft Office PowerPoint</Application>
  <PresentationFormat>Экран (4:3)</PresentationFormat>
  <Paragraphs>16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НЕРЮНГРИ РЕСПУБЛИКА САХА ЯКУТИЯ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Игровое творчество развивается под влиянием воспитания и обучения, уровень его зависит от приобретенных знаний и привитых умений, от сформированных интересов ребенка. Кроме того. В игре с особой силой проявляются индивидуальные особенности детей, также влияющие на развитие творческого замысла.</dc:title>
  <dc:creator>татьяна</dc:creator>
  <cp:lastModifiedBy>1</cp:lastModifiedBy>
  <cp:revision>17</cp:revision>
  <dcterms:created xsi:type="dcterms:W3CDTF">2015-12-09T04:30:08Z</dcterms:created>
  <dcterms:modified xsi:type="dcterms:W3CDTF">2016-03-13T17:18:09Z</dcterms:modified>
</cp:coreProperties>
</file>