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7AC92-0A13-4EAE-BF79-074E9CEC0807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B0EBF-A097-4EA4-8512-9B8E7FF18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10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C2C56-D5D9-4B0B-856D-15AC429324BA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39988-1BB2-4EAA-8723-FB6E596AF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58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73AF6-A055-452C-ADAA-FE5373454DCF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E691E-F3C0-4EBE-BF9C-986D9E20A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425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46ACF-9F41-43C1-8BED-D56EC65CE5A7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FA841-A67D-44F2-8878-B23D8EE9E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3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0C44E-3524-45F3-B10E-4ECACE1DFC83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BEB5D-8E53-45F6-A035-E6A4C0A67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61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32DE7-825F-49BB-B1FD-9B444D0941E5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8DCFC-E6AF-411E-8B98-950AAAB0B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473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6A083-FE2C-4D33-B3D8-BB25514D493D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8A653-C672-4FC6-BE23-04E03435F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B233C-5FE1-4E47-8217-1B57AA8C0712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3E354-47A7-4DC3-B22B-4D7BB9DF5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721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6AE24-DECA-45B1-9451-EE6076F31503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21D81-AC20-4A81-A957-831AAB2C7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32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1EF04-72C9-41EA-8DAC-E7D216635E44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54527-5586-4956-936E-FC5F39BF7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18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5FD54-BDBB-48CA-9E87-4713DE7AAFE2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F44C0-DE9E-40D5-8D46-95B94AE8D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52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370EF2-B597-401C-952D-600C742A12BD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238D58-C7E4-4BC2-9D2D-DB1505584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1928813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птицы обитают в Чувашии?</a:t>
            </a:r>
          </a:p>
        </p:txBody>
      </p:sp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928688"/>
            <a:ext cx="2286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286250"/>
            <a:ext cx="235743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2571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786188"/>
            <a:ext cx="2500312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85750"/>
            <a:ext cx="228441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286250"/>
            <a:ext cx="2643188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250031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214563"/>
            <a:ext cx="20002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714750"/>
            <a:ext cx="27146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928938"/>
            <a:ext cx="23717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695" y="404664"/>
            <a:ext cx="3432175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357688"/>
            <a:ext cx="30702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071688"/>
            <a:ext cx="2428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571500"/>
            <a:ext cx="30702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9946"/>
            <a:ext cx="2123281" cy="278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07" y="3286125"/>
            <a:ext cx="2660131" cy="280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57188"/>
            <a:ext cx="307022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28688"/>
            <a:ext cx="195738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714750"/>
            <a:ext cx="257175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85750"/>
            <a:ext cx="2500313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077072"/>
            <a:ext cx="2859087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643313"/>
            <a:ext cx="2928937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00063"/>
            <a:ext cx="278606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214563"/>
            <a:ext cx="2500313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52" y="328612"/>
            <a:ext cx="1798531" cy="245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43314"/>
            <a:ext cx="3024336" cy="302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86188"/>
            <a:ext cx="292893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85750"/>
            <a:ext cx="27146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236538"/>
            <a:ext cx="2071687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86" y="3429000"/>
            <a:ext cx="2357437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96918"/>
            <a:ext cx="1867768" cy="285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61048"/>
            <a:ext cx="3048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44524"/>
            <a:ext cx="285306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23" y="764705"/>
            <a:ext cx="2463793" cy="145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23" y="4149080"/>
            <a:ext cx="4032448" cy="229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98465"/>
            <a:ext cx="2684511" cy="239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16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6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Какие птицы обитают в Чувашии?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2016-03-07T10:06:38Z</dcterms:created>
  <dcterms:modified xsi:type="dcterms:W3CDTF">2016-03-12T11:21:17Z</dcterms:modified>
</cp:coreProperties>
</file>