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2AFF1D-5FA8-45A4-990B-0C0DFB4DA7CB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4309E-C8B9-44EB-8B9C-552AC1FCF7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2AFF1D-5FA8-45A4-990B-0C0DFB4DA7CB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4309E-C8B9-44EB-8B9C-552AC1FCF7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2AFF1D-5FA8-45A4-990B-0C0DFB4DA7CB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4309E-C8B9-44EB-8B9C-552AC1FCF7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2AFF1D-5FA8-45A4-990B-0C0DFB4DA7CB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4309E-C8B9-44EB-8B9C-552AC1FCF7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2AFF1D-5FA8-45A4-990B-0C0DFB4DA7CB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4309E-C8B9-44EB-8B9C-552AC1FCF7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2AFF1D-5FA8-45A4-990B-0C0DFB4DA7CB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4309E-C8B9-44EB-8B9C-552AC1FCF7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2AFF1D-5FA8-45A4-990B-0C0DFB4DA7CB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4309E-C8B9-44EB-8B9C-552AC1FCF7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2AFF1D-5FA8-45A4-990B-0C0DFB4DA7CB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4309E-C8B9-44EB-8B9C-552AC1FCF7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2AFF1D-5FA8-45A4-990B-0C0DFB4DA7CB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4309E-C8B9-44EB-8B9C-552AC1FCF77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2AFF1D-5FA8-45A4-990B-0C0DFB4DA7CB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4309E-C8B9-44EB-8B9C-552AC1FCF7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2AFF1D-5FA8-45A4-990B-0C0DFB4DA7CB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4309E-C8B9-44EB-8B9C-552AC1FCF7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E2AFF1D-5FA8-45A4-990B-0C0DFB4DA7CB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904309E-C8B9-44EB-8B9C-552AC1FCF77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6633"/>
            <a:ext cx="7704856" cy="86409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ГБДОУ детский сад №18 Красносельского района Санкт-Петербурга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7344816" cy="115212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Наши доктора</a:t>
            </a:r>
          </a:p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(комплексное занятие для средней группы)</a:t>
            </a:r>
          </a:p>
          <a:p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616530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Выполняла воспитатель</a:t>
            </a:r>
          </a:p>
          <a:p>
            <a:r>
              <a:rPr lang="ru-RU" dirty="0" smtClean="0"/>
              <a:t>Медведева Е.В.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0928"/>
            <a:ext cx="2579197" cy="330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5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7097992" cy="178621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Цели и задачи: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Дать детям знания о природных докторах : солнце, воздухе, воде. Познакомить детей о их влиянии в жизнь человека. Уточнить представления о том что вода солнце воздух физические упражнения очень важны для всего живого. Активизировать и обогащать словарь детей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348880"/>
            <a:ext cx="7530040" cy="38995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Материалы: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картинки с изображением докторов природы, картотека с загадками, игрушка-доктор, диск с детскими песенками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61048"/>
            <a:ext cx="2035889" cy="193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223" y="3861048"/>
            <a:ext cx="249627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2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8864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Ход занятия: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Дети сидят на стульчиках, стук в дверь.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39" y="908720"/>
            <a:ext cx="5040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Воспитатель: </a:t>
            </a:r>
            <a:r>
              <a:rPr lang="ru-RU" dirty="0" smtClean="0"/>
              <a:t>Ребята к нам гости кто-то пришёл! Отгадайте загадку: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556792"/>
            <a:ext cx="5526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Кто в дни болезней</a:t>
            </a:r>
          </a:p>
          <a:p>
            <a:r>
              <a:rPr lang="ru-RU" dirty="0" smtClean="0"/>
              <a:t>Всех полезней</a:t>
            </a:r>
          </a:p>
          <a:p>
            <a:r>
              <a:rPr lang="ru-RU" dirty="0" smtClean="0"/>
              <a:t>И лечит нас от всех</a:t>
            </a:r>
          </a:p>
          <a:p>
            <a:r>
              <a:rPr lang="ru-RU" dirty="0" smtClean="0"/>
              <a:t>Болезней</a:t>
            </a:r>
            <a:r>
              <a:rPr lang="ru-RU" dirty="0" smtClean="0"/>
              <a:t>?</a:t>
            </a:r>
          </a:p>
          <a:p>
            <a:r>
              <a:rPr lang="ru-RU" dirty="0" smtClean="0"/>
              <a:t>(доктор)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3356992"/>
            <a:ext cx="1605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Дети: </a:t>
            </a:r>
            <a:r>
              <a:rPr lang="ru-RU" dirty="0" smtClean="0"/>
              <a:t>доктор!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3680157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Воспитатель: Правильно ребята это- доктор!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(Доктор здоровается с детьми.)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Доктор: </a:t>
            </a:r>
            <a:r>
              <a:rPr lang="ru-RU" dirty="0" smtClean="0"/>
              <a:t>Я доктор, всех от болезней я лечу!</a:t>
            </a:r>
          </a:p>
          <a:p>
            <a:r>
              <a:rPr lang="ru-RU" dirty="0" smtClean="0"/>
              <a:t>Воспитатель: Доктор а ты знаешь что бывают другие доктора?</a:t>
            </a:r>
          </a:p>
          <a:p>
            <a:r>
              <a:rPr lang="ru-RU" dirty="0" smtClean="0"/>
              <a:t>Доктор: Нет.</a:t>
            </a:r>
          </a:p>
          <a:p>
            <a:r>
              <a:rPr lang="ru-RU" dirty="0" smtClean="0"/>
              <a:t>Воспитатель: Ты доктор посиди с детьми и послушай, а я тебе расскажу.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7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7" y="188640"/>
            <a:ext cx="453650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Воспитатель: </a:t>
            </a:r>
            <a:r>
              <a:rPr lang="ru-RU" dirty="0" smtClean="0"/>
              <a:t>Я сейчас вам расскажу какие доктора природы помогают лечить всех живых существ.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(воспитатель показывает картинку с изображением леса)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ДОКТОР-СВЕЖИЙ ВОЗДУХ</a:t>
            </a:r>
            <a:r>
              <a:rPr lang="ru-RU" dirty="0" smtClean="0"/>
              <a:t>, он нам нужен для жизни, надо гулять на свежем воздухе и проветривать все помещения. Без воздуха не может жить ни одно живое существо.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Воспитатель: </a:t>
            </a:r>
            <a:r>
              <a:rPr lang="ru-RU" dirty="0" smtClean="0"/>
              <a:t>Кто любит гулять, ходить с родителями в лес?</a:t>
            </a:r>
          </a:p>
          <a:p>
            <a:r>
              <a:rPr lang="ru-RU" dirty="0" smtClean="0"/>
              <a:t>(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дети рассказывают о своих прогулках)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(воспитатель показывает картинку с изображением солнца)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ДОКТОР-СОЛНЦЕ</a:t>
            </a:r>
            <a:r>
              <a:rPr lang="ru-RU" dirty="0" smtClean="0"/>
              <a:t>, солнечные лучи греют нас,  проникают к нам в организм и  мы получаем солнечные витамины « Д».</a:t>
            </a:r>
          </a:p>
          <a:p>
            <a:r>
              <a:rPr lang="ru-RU" dirty="0" smtClean="0"/>
              <a:t>Воспитатель: Дети а кто из вас любит загорать на солнышке?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(дети рассказывают о лете)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11" y="404664"/>
            <a:ext cx="3425958" cy="256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52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8037" y="175067"/>
            <a:ext cx="52861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(воспитатель показывает картинку с изображением воды)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ДОКТОР-ВОДА</a:t>
            </a:r>
            <a:r>
              <a:rPr lang="ru-RU" dirty="0" smtClean="0"/>
              <a:t>, она помогает нам бороться с микробами, болезнями, от простой воды и мыла у микробов тают силы.</a:t>
            </a:r>
          </a:p>
          <a:p>
            <a:r>
              <a:rPr lang="ru-RU" dirty="0" smtClean="0"/>
              <a:t>А ещё нужно пить воду , она очень полезная!</a:t>
            </a:r>
          </a:p>
          <a:p>
            <a:r>
              <a:rPr lang="ru-RU" dirty="0" smtClean="0"/>
              <a:t>Воспитатель: Ребята а вы моетесь по утрам?, Моете руки перед едой?, Любите купаться на озере?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 воспитатель и доктор выслушивает рассказы детей)</a:t>
            </a:r>
          </a:p>
          <a:p>
            <a:endParaRPr lang="ru-RU" dirty="0"/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(воспитатель показывает картинку с изображением детей, которые занимаются физкультурой)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ДОКТОР-ФИЗИЧЕСКИЕ УПРАЖНЕНИЯ</a:t>
            </a:r>
            <a:r>
              <a:rPr lang="ru-RU" dirty="0" smtClean="0"/>
              <a:t>, люди с самого рождения не могут жить без движения, они укрепляют мышцы, сердце, поднимают настроение! А вы ребята по утрам делаете зарядку?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Дети: </a:t>
            </a:r>
            <a:r>
              <a:rPr lang="ru-RU" dirty="0" smtClean="0"/>
              <a:t>Да!</a:t>
            </a:r>
          </a:p>
          <a:p>
            <a:r>
              <a:rPr lang="ru-RU" dirty="0" smtClean="0"/>
              <a:t>Воспитатель: Давайте ребята покажем доктору ка мы делаем зарядку!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(воспитатель с детьми под музыку делают зарядку)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88640"/>
            <a:ext cx="496855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Доктор: </a:t>
            </a:r>
            <a:r>
              <a:rPr lang="ru-RU" dirty="0" smtClean="0"/>
              <a:t>молодцы детвора, будите все крепкие и здоровые!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Воспитатель: ДОКТОР-ЗДОРОВАЯ ПИЩА.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Доктор: </a:t>
            </a:r>
            <a:r>
              <a:rPr lang="ru-RU" dirty="0" smtClean="0"/>
              <a:t>А разве бывает больная пища?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Воспитатель: </a:t>
            </a:r>
            <a:r>
              <a:rPr lang="ru-RU" dirty="0" smtClean="0"/>
              <a:t>Бывает полезная и вредная пища. А вы ребята знаете какая пища полезная, а какая вредная?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Дети: </a:t>
            </a:r>
            <a:r>
              <a:rPr lang="ru-RU" dirty="0" smtClean="0"/>
              <a:t>Да, знаем!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сли  дети затрудняются воспитатель помогает им и показывает полезные продукты: фрукты, овощи, молоко и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т.д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вредные: жвачку, кока-колу)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(воспитатель показывает детям картинку со спящем человеком)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ДОКТОР-ОТДЫХ</a:t>
            </a:r>
            <a:r>
              <a:rPr lang="ru-RU" dirty="0" smtClean="0"/>
              <a:t>, сон необходим нам, во сне отдыхают глаза мозг и все тело человека.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89209"/>
            <a:ext cx="1543819" cy="107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81523"/>
            <a:ext cx="1795027" cy="104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22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04664"/>
            <a:ext cx="52565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 воспитатель показывает картинку с изображением сердца)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ДОКТОР-ЛЮБОВЬ</a:t>
            </a:r>
            <a:r>
              <a:rPr lang="ru-RU" dirty="0" smtClean="0"/>
              <a:t>, мы должны быть с вами добрыми и дружными. Надо любить людей, природу и весь наш мир!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Доктор: </a:t>
            </a:r>
            <a:r>
              <a:rPr lang="ru-RU" dirty="0" smtClean="0"/>
              <a:t>А вы дети дружно живёте? Не дерётесь? Любите природу?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(воспитатель выслушивает ответы детей)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Воспитатель: </a:t>
            </a:r>
            <a:r>
              <a:rPr lang="ru-RU" dirty="0" smtClean="0"/>
              <a:t>Жить с любовью в сердце- значит быть здоровым душой.</a:t>
            </a:r>
          </a:p>
          <a:p>
            <a:r>
              <a:rPr lang="ru-RU" dirty="0" smtClean="0"/>
              <a:t>Давайте послушаем как стучит наше сердце!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(дети кладут ладошку на сердце и слушают как стучит сердце..)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Воспитатель: </a:t>
            </a:r>
            <a:r>
              <a:rPr lang="ru-RU" dirty="0" smtClean="0"/>
              <a:t>Ребята а давайте покажем как мы любим друг друга!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(дети выходят на ковёр и обнимают друг друга)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3443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12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7" y="332656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Доктор: </a:t>
            </a:r>
            <a:r>
              <a:rPr lang="ru-RU" dirty="0" smtClean="0"/>
              <a:t>Молодцы ребята какие вы дружные и так много знаете. А давайте повторим всех докторов природы про которые вы узнали сегодня..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(дети повторяют с воспитателем всех докторов природы)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844824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Доктор: </a:t>
            </a:r>
            <a:r>
              <a:rPr lang="ru-RU" dirty="0" smtClean="0"/>
              <a:t>А теперь мне пора прощаться с вами мне очень понравилось у вас!</a:t>
            </a:r>
          </a:p>
          <a:p>
            <a:r>
              <a:rPr lang="ru-RU" dirty="0" smtClean="0"/>
              <a:t>До свидания ребята!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Дети: </a:t>
            </a:r>
            <a:r>
              <a:rPr lang="ru-RU" dirty="0" smtClean="0"/>
              <a:t>До свидания доктор!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Воспитатель: </a:t>
            </a:r>
            <a:r>
              <a:rPr lang="ru-RU" dirty="0" smtClean="0"/>
              <a:t>Молодцы ребята, доктору у нас очень понравилось, он к нам обязательно придёт ещё!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0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209</TotalTime>
  <Words>715</Words>
  <Application>Microsoft Office PowerPoint</Application>
  <PresentationFormat>Экран (4:3)</PresentationFormat>
  <Paragraphs>84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ГБДОУ детский сад №18 Красносельского района Санкт-Петербурга</vt:lpstr>
      <vt:lpstr>Цели и задачи: Дать детям знания о природных докторах : солнце, воздухе, воде. Познакомить детей о их влиянии в жизнь человека. Уточнить представления о том что вода солнце воздух физические упражнения очень важны для всего живого. Активизировать и обогащать словарь детей.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детский сад №18 Красносельского района Санкт-Петербурга</dc:title>
  <dc:creator>Медвежонок</dc:creator>
  <cp:lastModifiedBy>Медвежонок</cp:lastModifiedBy>
  <cp:revision>21</cp:revision>
  <dcterms:created xsi:type="dcterms:W3CDTF">2013-01-15T16:02:38Z</dcterms:created>
  <dcterms:modified xsi:type="dcterms:W3CDTF">2013-01-16T16:07:42Z</dcterms:modified>
</cp:coreProperties>
</file>