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6C1F-0193-42AE-BA97-421137DB16B3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93792-E76D-4C08-92FA-019460A07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B6C-ECF6-49DE-9558-E3F03F86635A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D249-12B9-4EBA-9056-0A7EE0249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BE5A-181E-4A9D-AA09-878B7584C7B5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CCAE5-07D3-4DD7-8528-A67086FB3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3FC6-4A1E-4A2B-82F6-5390E808C23B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C83FF-E01B-4601-A12C-4189D6A49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0B32B-2E03-4121-A11C-15A11210491E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4704-6178-42CE-9685-F95B13646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B83C9-B295-428B-B99D-D6074AF74C8B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70005-CCD4-465B-B3A7-CEED5CD3D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11BF7-92C2-4151-A30B-C70B567AE75C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2BFC-2614-449D-AEF3-40F9E5F49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CAA2-B4C6-4A8C-BE56-EFFC621BBEF6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FA917-C172-4FED-A303-D0C0295AF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B13B-EACC-4609-9801-6D5D1BF7D874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0C6CE-2A8C-4CF8-AD52-285D59E74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53D27-942E-4A4E-A93E-3504B305B995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FA121-26A5-443A-B13B-04A32CAA7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5FC3-42FE-4797-8FDB-168B79F6C93A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BF562-DDFD-43D3-B883-2A96CAF65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6E163C-8D26-4E5C-9CB5-712AD0AFA558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D3E46E-E8A0-459B-B219-BD0AB60B0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0" r:id="rId2"/>
    <p:sldLayoutId id="2147483789" r:id="rId3"/>
    <p:sldLayoutId id="2147483788" r:id="rId4"/>
    <p:sldLayoutId id="2147483787" r:id="rId5"/>
    <p:sldLayoutId id="2147483786" r:id="rId6"/>
    <p:sldLayoutId id="2147483785" r:id="rId7"/>
    <p:sldLayoutId id="2147483784" r:id="rId8"/>
    <p:sldLayoutId id="2147483783" r:id="rId9"/>
    <p:sldLayoutId id="2147483782" r:id="rId10"/>
    <p:sldLayoutId id="21474837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>
                <a:latin typeface="Book Antiqua" pitchFamily="18" charset="0"/>
              </a:rPr>
              <a:t/>
            </a:r>
            <a:br>
              <a:rPr lang="ru-RU" dirty="0">
                <a:latin typeface="Book Antiqua" pitchFamily="18" charset="0"/>
              </a:rPr>
            </a:br>
            <a:r>
              <a:rPr lang="ru-RU" dirty="0">
                <a:latin typeface="Book Antiqua" pitchFamily="18" charset="0"/>
              </a:rPr>
              <a:t/>
            </a:r>
            <a:br>
              <a:rPr lang="ru-RU" dirty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sz="6700" dirty="0" smtClean="0">
                <a:latin typeface="Book Antiqua" pitchFamily="18" charset="0"/>
              </a:rPr>
              <a:t>Для наших пап….</a:t>
            </a:r>
            <a:br>
              <a:rPr lang="ru-RU" sz="6700" dirty="0" smtClean="0">
                <a:latin typeface="Book Antiqua" pitchFamily="18" charset="0"/>
              </a:rPr>
            </a:br>
            <a:r>
              <a:rPr lang="ru-RU" sz="6700" dirty="0" smtClean="0">
                <a:latin typeface="Book Antiqua" pitchFamily="18" charset="0"/>
              </a:rPr>
              <a:t>и про наших пап!</a:t>
            </a:r>
            <a:endParaRPr lang="ru-RU" sz="6700" dirty="0">
              <a:latin typeface="Book Antiqua" pitchFamily="18" charset="0"/>
            </a:endParaRPr>
          </a:p>
        </p:txBody>
      </p:sp>
    </p:spTree>
  </p:cSld>
  <p:clrMapOvr>
    <a:masterClrMapping/>
  </p:clrMapOvr>
  <p:transition spd="med" advClick="0" advTm="5000"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0" name="Содержимое 3" descr="IMG_065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 advClick="0" advTm="5000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Содержимое 3" descr="IMG_046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 advClick="0" advTm="6000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mtClean="0"/>
              <a:t>Февраль 2016 года</a:t>
            </a:r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mtClean="0"/>
              <a:t>Москва</a:t>
            </a:r>
          </a:p>
        </p:txBody>
      </p:sp>
    </p:spTree>
  </p:cSld>
  <p:clrMapOvr>
    <a:masterClrMapping/>
  </p:clrMapOvr>
  <p:transition spd="med" advClick="0" advTm="5000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mtClean="0"/>
              <a:t>Досуг, посвященный Дню Российской Армии.</a:t>
            </a:r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mtClean="0"/>
              <a:t>Воспитатели </a:t>
            </a:r>
          </a:p>
          <a:p>
            <a:pPr algn="ctr">
              <a:buFont typeface="Arial" charset="0"/>
              <a:buNone/>
            </a:pPr>
            <a:r>
              <a:rPr lang="ru-RU" smtClean="0"/>
              <a:t>Артамонова Е.А. и Фетисова С.Ф.</a:t>
            </a:r>
          </a:p>
          <a:p>
            <a:pPr algn="ctr">
              <a:buFont typeface="Arial" charset="0"/>
              <a:buNone/>
            </a:pPr>
            <a:r>
              <a:rPr lang="ru-RU" smtClean="0"/>
              <a:t>гр. № 4 «Ласточка» СП № 5</a:t>
            </a:r>
          </a:p>
          <a:p>
            <a:pPr algn="ctr">
              <a:buFont typeface="Arial" charset="0"/>
              <a:buNone/>
            </a:pPr>
            <a:r>
              <a:rPr lang="ru-RU" smtClean="0"/>
              <a:t>ГБОУ Школа № 492</a:t>
            </a:r>
          </a:p>
          <a:p>
            <a:endParaRPr lang="ru-RU" smtClean="0"/>
          </a:p>
        </p:txBody>
      </p:sp>
    </p:spTree>
  </p:cSld>
  <p:clrMapOvr>
    <a:masterClrMapping/>
  </p:clrMapOvr>
  <p:transition spd="med" advClick="0" advTm="1000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Содержимое 3" descr="4 гр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228600"/>
            <a:ext cx="9144000" cy="6357938"/>
          </a:xfrm>
        </p:spPr>
      </p:pic>
    </p:spTree>
  </p:cSld>
  <p:clrMapOvr>
    <a:masterClrMapping/>
  </p:clrMapOvr>
  <p:transition spd="med" advClick="0" advTm="15000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3" descr="4 гр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 advClick="0" advTm="5000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Содержимое 3" descr="IMG_059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5257800" cy="3563938"/>
          </a:xfrm>
        </p:spPr>
      </p:pic>
      <p:pic>
        <p:nvPicPr>
          <p:cNvPr id="17410" name="Содержимое 3" descr="IMG_059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76525" y="3276600"/>
            <a:ext cx="64674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867400" y="533400"/>
            <a:ext cx="2667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Наши дети так любят своих пап</a:t>
            </a:r>
            <a:r>
              <a:rPr lang="en-US" i="1"/>
              <a:t>,</a:t>
            </a:r>
            <a:r>
              <a:rPr lang="ru-RU" i="1"/>
              <a:t> что готовы помогать им всегда и во всем</a:t>
            </a:r>
            <a:r>
              <a:rPr lang="en-US" i="1"/>
              <a:t>.</a:t>
            </a:r>
            <a:r>
              <a:rPr lang="ru-RU" i="1"/>
              <a:t> Вот сейчас они помогают папам собраться на работу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4419600"/>
            <a:ext cx="190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/>
              <a:t>Конкурс</a:t>
            </a:r>
            <a:r>
              <a:rPr lang="en-US" b="1" i="1"/>
              <a:t> “</a:t>
            </a:r>
            <a:r>
              <a:rPr lang="ru-RU" b="1" i="1"/>
              <a:t>Провожаем папу на работу</a:t>
            </a:r>
            <a:r>
              <a:rPr lang="en-US" i="1"/>
              <a:t>”</a:t>
            </a:r>
            <a:endParaRPr lang="ru-RU" i="1"/>
          </a:p>
        </p:txBody>
      </p:sp>
    </p:spTree>
  </p:cSld>
  <p:clrMapOvr>
    <a:masterClrMapping/>
  </p:clrMapOvr>
  <p:transition spd="med" advClick="0" advTm="6000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5" descr="IMG_060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5410200" cy="3505200"/>
          </a:xfrm>
        </p:spPr>
      </p:pic>
      <p:pic>
        <p:nvPicPr>
          <p:cNvPr id="18434" name="Рисунок 6" descr="IMG_060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4600" y="2971800"/>
            <a:ext cx="6629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791200" y="457200"/>
            <a:ext cx="2743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А здесь мы проверяем как наши папы умеют собирать свое любимое чадо в детский сад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4800" y="4267200"/>
            <a:ext cx="18288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/>
              <a:t>Конкурс</a:t>
            </a:r>
          </a:p>
          <a:p>
            <a:pPr algn="ctr">
              <a:spcBef>
                <a:spcPct val="50000"/>
              </a:spcBef>
            </a:pPr>
            <a:r>
              <a:rPr lang="en-US" b="1" i="1"/>
              <a:t>“</a:t>
            </a:r>
            <a:r>
              <a:rPr lang="ru-RU" b="1" i="1"/>
              <a:t>Заплети дочку </a:t>
            </a:r>
          </a:p>
          <a:p>
            <a:pPr algn="ctr">
              <a:spcBef>
                <a:spcPct val="50000"/>
              </a:spcBef>
            </a:pPr>
            <a:r>
              <a:rPr lang="ru-RU" b="1" i="1"/>
              <a:t>в детский сад</a:t>
            </a:r>
            <a:r>
              <a:rPr lang="en-US" b="1" i="1"/>
              <a:t>”</a:t>
            </a:r>
            <a:endParaRPr lang="ru-RU" b="1" i="1"/>
          </a:p>
        </p:txBody>
      </p:sp>
    </p:spTree>
  </p:cSld>
  <p:clrMapOvr>
    <a:masterClrMapping/>
  </p:clrMapOvr>
  <p:transition spd="med" advClick="0" advTm="5000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Содержимое 3" descr="IMG_061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5583238" cy="4187825"/>
          </a:xfrm>
        </p:spPr>
      </p:pic>
      <p:pic>
        <p:nvPicPr>
          <p:cNvPr id="19458" name="Рисунок 4" descr="IMG_06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67200" y="2971800"/>
            <a:ext cx="4876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0" y="6096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/>
              <a:t>Конкурс</a:t>
            </a:r>
          </a:p>
          <a:p>
            <a:pPr algn="ctr">
              <a:spcBef>
                <a:spcPct val="50000"/>
              </a:spcBef>
            </a:pPr>
            <a:r>
              <a:rPr lang="en-US" b="1" i="1"/>
              <a:t>“</a:t>
            </a:r>
            <a:r>
              <a:rPr lang="ru-RU" b="1" i="1"/>
              <a:t>Найди своего ребенка</a:t>
            </a:r>
            <a:r>
              <a:rPr lang="en-US" b="1" i="1"/>
              <a:t>”</a:t>
            </a:r>
            <a:endParaRPr lang="ru-RU" b="1" i="1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0" y="4876800"/>
            <a:ext cx="3124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Наши папы ищут своего ребенка с закрытыми глазами</a:t>
            </a:r>
          </a:p>
        </p:txBody>
      </p:sp>
    </p:spTree>
  </p:cSld>
  <p:clrMapOvr>
    <a:masterClrMapping/>
  </p:clrMapOvr>
  <p:transition spd="med" advClick="0" advTm="5000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3" descr="IMG_062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4108450" cy="4572000"/>
          </a:xfrm>
        </p:spPr>
      </p:pic>
      <p:pic>
        <p:nvPicPr>
          <p:cNvPr id="20482" name="Рисунок 4" descr="IMG_062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14800" y="2206625"/>
            <a:ext cx="5029200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Содержимое 3" descr="IMG_064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6669088" cy="3276600"/>
          </a:xfrm>
        </p:spPr>
      </p:pic>
      <p:pic>
        <p:nvPicPr>
          <p:cNvPr id="21506" name="Рисунок 4" descr="IMG_064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33600" y="3276600"/>
            <a:ext cx="7010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0" y="533400"/>
            <a:ext cx="1828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Дети вручают папам подарки</a:t>
            </a:r>
            <a:r>
              <a:rPr lang="en-US" i="1"/>
              <a:t>,</a:t>
            </a:r>
            <a:r>
              <a:rPr lang="ru-RU" i="1"/>
              <a:t> которые они с любовью смастерили для них</a:t>
            </a:r>
          </a:p>
        </p:txBody>
      </p:sp>
    </p:spTree>
  </p:cSld>
  <p:clrMapOvr>
    <a:masterClrMapping/>
  </p:clrMapOvr>
  <p:transition spd="med" advClick="0" advTm="6000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113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Для наших пап…. и про наших пап!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наших пап…. и про наших пап!</dc:title>
  <cp:lastModifiedBy>АЛЕКСАНДРА</cp:lastModifiedBy>
  <cp:revision>15</cp:revision>
  <dcterms:modified xsi:type="dcterms:W3CDTF">2016-03-16T10:50:46Z</dcterms:modified>
</cp:coreProperties>
</file>