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8" r:id="rId3"/>
    <p:sldId id="294" r:id="rId4"/>
    <p:sldId id="296" r:id="rId5"/>
    <p:sldId id="297" r:id="rId6"/>
    <p:sldId id="298" r:id="rId7"/>
    <p:sldId id="299" r:id="rId8"/>
    <p:sldId id="301" r:id="rId9"/>
    <p:sldId id="300" r:id="rId10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72730"/>
    <a:srgbClr val="CC9900"/>
    <a:srgbClr val="FF5050"/>
    <a:srgbClr val="79689E"/>
    <a:srgbClr val="60C3E5"/>
    <a:srgbClr val="F9D729"/>
    <a:srgbClr val="EB97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5388" autoAdjust="0"/>
  </p:normalViewPr>
  <p:slideViewPr>
    <p:cSldViewPr>
      <p:cViewPr>
        <p:scale>
          <a:sx n="66" d="100"/>
          <a:sy n="66" d="100"/>
        </p:scale>
        <p:origin x="-170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6" descr="penguin_waiter_with_tray_sm_wht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en-US" noProof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foodpyramid_bkgr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Tux Bilou SHIB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ux Bilou SHIB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itmap_128.bmp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9" descr="foodpyramid_bkgr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29" name="Picture 4" descr="Tux Bilou SHIBU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762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Tux Bilou SHIBU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-533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8" r:id="rId9"/>
    <p:sldLayoutId id="2147483664" r:id="rId10"/>
    <p:sldLayoutId id="2147483665" r:id="rId11"/>
    <p:sldLayoutId id="2147483666" r:id="rId12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476672"/>
            <a:ext cx="7632847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Путешествие</a:t>
            </a:r>
          </a:p>
          <a:p>
            <a:pPr algn="ctr">
              <a:defRPr/>
            </a:pP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 </a:t>
            </a:r>
            <a:r>
              <a:rPr lang="ru-RU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в </a:t>
            </a:r>
            <a:r>
              <a:rPr lang="ru-RU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страну </a:t>
            </a:r>
            <a:r>
              <a:rPr lang="ru-RU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Витаминию</a:t>
            </a:r>
            <a:endParaRPr lang="ru-RU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Admin\Desktop\22df2745b1d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56992"/>
            <a:ext cx="4536504" cy="3044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052513"/>
            <a:ext cx="7272338" cy="3603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i="1" smtClean="0">
                <a:latin typeface="Centaur" pitchFamily="18" charset="0"/>
              </a:rPr>
              <a:t>	В переводе это слово означает «носители жизни».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i="1" smtClean="0">
              <a:latin typeface="Centaur" pitchFamily="18" charset="0"/>
            </a:endParaRPr>
          </a:p>
        </p:txBody>
      </p:sp>
      <p:sp>
        <p:nvSpPr>
          <p:cNvPr id="46084" name="AutoShape 5" descr="Голубая тисненая бумага"/>
          <p:cNvSpPr>
            <a:spLocks noChangeArrowheads="1"/>
          </p:cNvSpPr>
          <p:nvPr/>
        </p:nvSpPr>
        <p:spPr bwMode="auto">
          <a:xfrm>
            <a:off x="1331913" y="4709567"/>
            <a:ext cx="6435725" cy="1431429"/>
          </a:xfrm>
          <a:prstGeom prst="horizont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Без витаминов жить нельзя!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</a:rPr>
              <a:t>Они – надежные друзья!</a:t>
            </a:r>
          </a:p>
        </p:txBody>
      </p:sp>
      <p:sp>
        <p:nvSpPr>
          <p:cNvPr id="46086" name="Rectangle 2"/>
          <p:cNvSpPr>
            <a:spLocks noChangeArrowheads="1"/>
          </p:cNvSpPr>
          <p:nvPr/>
        </p:nvSpPr>
        <p:spPr bwMode="auto">
          <a:xfrm>
            <a:off x="457200" y="274638"/>
            <a:ext cx="8218488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ВИТАМИНЫ</a:t>
            </a:r>
          </a:p>
        </p:txBody>
      </p:sp>
      <p:pic>
        <p:nvPicPr>
          <p:cNvPr id="6" name="Picture 2" descr="940b9e10e63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054" t="8372" b="2315"/>
          <a:stretch>
            <a:fillRect/>
          </a:stretch>
        </p:blipFill>
        <p:spPr bwMode="auto">
          <a:xfrm>
            <a:off x="2267744" y="1700808"/>
            <a:ext cx="4464496" cy="2996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Проект Азбука питания\1379749230_a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49882" y="548680"/>
            <a:ext cx="8066254" cy="5700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71600" y="836712"/>
            <a:ext cx="1656184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А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71600" y="2996952"/>
            <a:ext cx="1600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витамин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987824" y="764704"/>
            <a:ext cx="2160240" cy="2821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Admin\Desktop\potato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15616" y="3933056"/>
            <a:ext cx="314463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Admin\Desktop\5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788024" y="3861048"/>
            <a:ext cx="3073524" cy="2049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Users\Admin\Desktop\erik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436096" y="1556792"/>
            <a:ext cx="2862064" cy="178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043608" y="764704"/>
            <a:ext cx="1368152" cy="18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Arial Black"/>
              </a:rPr>
              <a:t>В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71600" y="2708920"/>
            <a:ext cx="14859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/>
                <a:latin typeface="Arial Black"/>
              </a:rPr>
              <a:t>витамин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/>
              <a:latin typeface="Arial Black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4450" t="3096" b="4013"/>
          <a:stretch>
            <a:fillRect/>
          </a:stretch>
        </p:blipFill>
        <p:spPr bwMode="auto">
          <a:xfrm>
            <a:off x="2915816" y="980728"/>
            <a:ext cx="2232248" cy="224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Admin\Desktop\tuorlo d'uovo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971600" y="3501008"/>
            <a:ext cx="2874020" cy="2264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Users\Admin\Desktop\1ba485576f4f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427984" y="3933056"/>
            <a:ext cx="2983979" cy="2012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Admin\Desktop\1374635728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628800"/>
            <a:ext cx="287272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971600" y="836712"/>
            <a:ext cx="1539875" cy="200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 Black"/>
              </a:rPr>
              <a:t>С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 Black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71600" y="2996952"/>
            <a:ext cx="15430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 Black"/>
              </a:rPr>
              <a:t>витамин</a:t>
            </a:r>
            <a:endParaRPr lang="ru-RU" sz="18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 Black"/>
            </a:endParaRPr>
          </a:p>
        </p:txBody>
      </p:sp>
      <p:pic>
        <p:nvPicPr>
          <p:cNvPr id="3076" name="Picture 4" descr="768lemon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5868144" y="1196752"/>
            <a:ext cx="2345432" cy="226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9" descr="клюбника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568" y="4149080"/>
            <a:ext cx="2183027" cy="163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kapusta-polza-v-kazhdom-sor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764704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Admin\Desktop\1306516015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89040"/>
            <a:ext cx="2438400" cy="2538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Admin\Desktop\087_zo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717032"/>
            <a:ext cx="2971304" cy="2228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043608" y="836712"/>
            <a:ext cx="1584176" cy="18722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latin typeface="Arial Black"/>
              </a:rPr>
              <a:t>Д</a:t>
            </a:r>
            <a:endParaRPr lang="ru-RU" sz="9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latin typeface="Arial Black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043608" y="2924944"/>
            <a:ext cx="16002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/>
                <a:latin typeface="Arial Black"/>
              </a:rPr>
              <a:t>витамин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effectLst/>
              <a:latin typeface="Arial Black"/>
            </a:endParaRPr>
          </a:p>
        </p:txBody>
      </p:sp>
      <p:pic>
        <p:nvPicPr>
          <p:cNvPr id="1026" name="Picture 2" descr="1292506657_2010-12-16_16262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99592" y="3717032"/>
            <a:ext cx="2901012" cy="216024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" name="Picture 2" descr="1292506657_2010-12-16_16262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44008" y="3717032"/>
            <a:ext cx="2533578" cy="2448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Admin\Desktop\moloko_1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987824" y="764704"/>
            <a:ext cx="2174654" cy="2678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Admin\Desktop\167937_1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980728"/>
            <a:ext cx="267158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292" y="548680"/>
            <a:ext cx="8110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«Что полезно, а что вредно для здоровья?»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6" descr="http://dariknews.bg/uploads/news_images/200904/photo_verybig_34983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6947"/>
          <a:stretch>
            <a:fillRect/>
          </a:stretch>
        </p:blipFill>
        <p:spPr bwMode="auto">
          <a:xfrm>
            <a:off x="755576" y="1268760"/>
            <a:ext cx="3927820" cy="269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8" descr="http://900igr.net/datai/pedagogika/Klassnyj-chas-Zdorovoe-pitanie/0004-002-CHto-my-ljubim-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347904" cy="3283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99329341_4493285_5Vj_Sj5y7s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683568" y="1124744"/>
            <a:ext cx="7765518" cy="4854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анимированные (8)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анимированные (8)</Template>
  <TotalTime>466</TotalTime>
  <Words>34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анимированные (8)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491 Марьино (ДП 1468)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школьников</dc:title>
  <dc:creator>Психолог</dc:creator>
  <cp:lastModifiedBy>Admin</cp:lastModifiedBy>
  <cp:revision>55</cp:revision>
  <dcterms:created xsi:type="dcterms:W3CDTF">2011-11-25T13:40:30Z</dcterms:created>
  <dcterms:modified xsi:type="dcterms:W3CDTF">2015-01-22T15:49:00Z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