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664296"/>
          </a:xfrm>
        </p:spPr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Режим дня дошкольника!</a:t>
            </a:r>
            <a:b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ru-RU" sz="3200" dirty="0" smtClean="0"/>
              <a:t>Презентация для детей в старшей группе.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Чугунова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Наталия Алексеевна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Ложечку за папу, ложечку за маму,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Кушай, Катя, кашу, будешь умной самой!</a:t>
            </a:r>
          </a:p>
          <a:p>
            <a:pPr algn="ctr">
              <a:buNone/>
            </a:pPr>
            <a:r>
              <a:rPr lang="ru-RU" i="1" dirty="0" smtClean="0"/>
              <a:t>Ложечку за бабу, ложечку за деду,</a:t>
            </a:r>
          </a:p>
          <a:p>
            <a:pPr algn="ctr">
              <a:buNone/>
            </a:pPr>
            <a:r>
              <a:rPr lang="ru-RU" i="1" dirty="0" smtClean="0"/>
              <a:t>Ложечку за юркую мышку-непоседу!</a:t>
            </a:r>
          </a:p>
          <a:p>
            <a:pPr algn="ctr">
              <a:buNone/>
            </a:pPr>
            <a:r>
              <a:rPr lang="ru-RU" i="1" dirty="0" smtClean="0"/>
              <a:t>Ложечку за слоника, ложечку за мишку,</a:t>
            </a:r>
          </a:p>
          <a:p>
            <a:pPr algn="ctr">
              <a:buNone/>
            </a:pPr>
            <a:r>
              <a:rPr lang="ru-RU" i="1" dirty="0" smtClean="0"/>
              <a:t>Ложечку за желтого цыпленка-шалунишку!</a:t>
            </a:r>
          </a:p>
          <a:p>
            <a:pPr algn="ctr">
              <a:buNone/>
            </a:pPr>
            <a:r>
              <a:rPr lang="ru-RU" i="1" dirty="0" smtClean="0"/>
              <a:t>Ложечку за </a:t>
            </a:r>
            <a:r>
              <a:rPr lang="ru-RU" i="1" dirty="0" err="1" smtClean="0"/>
              <a:t>хрюшу</a:t>
            </a:r>
            <a:r>
              <a:rPr lang="ru-RU" i="1" dirty="0" smtClean="0"/>
              <a:t>, ложечку за киску,</a:t>
            </a:r>
          </a:p>
          <a:p>
            <a:pPr algn="ctr">
              <a:buNone/>
            </a:pPr>
            <a:r>
              <a:rPr lang="ru-RU" i="1" dirty="0" smtClean="0"/>
              <a:t>Ложечку за рыжую хитренькую </a:t>
            </a:r>
            <a:r>
              <a:rPr lang="ru-RU" i="1" dirty="0" err="1" smtClean="0"/>
              <a:t>лиску</a:t>
            </a:r>
            <a:r>
              <a:rPr lang="ru-RU" i="1" dirty="0" smtClean="0"/>
              <a:t>!</a:t>
            </a:r>
          </a:p>
          <a:p>
            <a:pPr algn="ctr">
              <a:buNone/>
            </a:pPr>
            <a:r>
              <a:rPr lang="ru-RU" i="1" dirty="0" smtClean="0"/>
              <a:t>Ложечку за девочку, ложечку за мальчика,</a:t>
            </a:r>
          </a:p>
          <a:p>
            <a:pPr algn="ctr">
              <a:buNone/>
            </a:pPr>
            <a:r>
              <a:rPr lang="ru-RU" i="1" dirty="0" smtClean="0"/>
              <a:t>Ложечку за маленького </a:t>
            </a:r>
            <a:r>
              <a:rPr lang="ru-RU" i="1" dirty="0" err="1" smtClean="0"/>
              <a:t>попрыгушку-зайчика</a:t>
            </a:r>
            <a:r>
              <a:rPr lang="ru-RU" i="1" dirty="0" smtClean="0"/>
              <a:t>!</a:t>
            </a:r>
          </a:p>
          <a:p>
            <a:pPr algn="ctr">
              <a:buNone/>
            </a:pPr>
            <a:r>
              <a:rPr lang="ru-RU" i="1" dirty="0" smtClean="0"/>
              <a:t>Ложечку за зебру, ложечку за львенка,</a:t>
            </a:r>
          </a:p>
          <a:p>
            <a:pPr algn="ctr">
              <a:buNone/>
            </a:pPr>
            <a:r>
              <a:rPr lang="ru-RU" i="1" dirty="0" smtClean="0"/>
              <a:t>Ложечку за самого умного ребенка!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92A48503BB04F4AE0B193AA032143C361A4F199EEC2F217582C420848472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88640"/>
            <a:ext cx="4536504" cy="6669360"/>
          </a:xfrm>
        </p:spPr>
        <p:txBody>
          <a:bodyPr>
            <a:normAutofit fontScale="77500" lnSpcReduction="20000"/>
          </a:bodyPr>
          <a:lstStyle/>
          <a:p>
            <a:pPr marL="177800" indent="17463" algn="ctr">
              <a:buNone/>
            </a:pPr>
            <a:r>
              <a:rPr lang="ru-RU" dirty="0" smtClean="0"/>
              <a:t>Ставни закрываются,</a:t>
            </a:r>
            <a:br>
              <a:rPr lang="ru-RU" dirty="0" smtClean="0"/>
            </a:br>
            <a:r>
              <a:rPr lang="ru-RU" dirty="0" smtClean="0"/>
              <a:t>Дети раздеваются.</a:t>
            </a:r>
            <a:br>
              <a:rPr lang="ru-RU" dirty="0" smtClean="0"/>
            </a:br>
            <a:r>
              <a:rPr lang="ru-RU" dirty="0" smtClean="0"/>
              <a:t>— Тише, тише, тише, птицы,</a:t>
            </a:r>
            <a:br>
              <a:rPr lang="ru-RU" dirty="0" smtClean="0"/>
            </a:br>
            <a:r>
              <a:rPr lang="ru-RU" dirty="0" smtClean="0"/>
              <a:t>Вы не пойте под окном!</a:t>
            </a:r>
            <a:br>
              <a:rPr lang="ru-RU" dirty="0" smtClean="0"/>
            </a:br>
            <a:r>
              <a:rPr lang="ru-RU" dirty="0" smtClean="0"/>
              <a:t>В тихий час так сладко спится,</a:t>
            </a:r>
            <a:br>
              <a:rPr lang="ru-RU" dirty="0" smtClean="0"/>
            </a:br>
            <a:r>
              <a:rPr lang="ru-RU" dirty="0" smtClean="0"/>
              <a:t>Спят ребята крепким сном.</a:t>
            </a:r>
            <a:br>
              <a:rPr lang="ru-RU" dirty="0" smtClean="0"/>
            </a:br>
            <a:r>
              <a:rPr lang="ru-RU" dirty="0" smtClean="0"/>
              <a:t>Вы не цокайте, цикады,</a:t>
            </a:r>
            <a:br>
              <a:rPr lang="ru-RU" dirty="0" smtClean="0"/>
            </a:br>
            <a:r>
              <a:rPr lang="ru-RU" dirty="0" smtClean="0"/>
              <a:t>Не трещите – цок-цок-цок!</a:t>
            </a:r>
            <a:br>
              <a:rPr lang="ru-RU" dirty="0" smtClean="0"/>
            </a:br>
            <a:r>
              <a:rPr lang="ru-RU" dirty="0" smtClean="0"/>
              <a:t>Отдохнуть ребятам надо,</a:t>
            </a:r>
            <a:br>
              <a:rPr lang="ru-RU" dirty="0" smtClean="0"/>
            </a:br>
            <a:r>
              <a:rPr lang="ru-RU" dirty="0" smtClean="0"/>
              <a:t>Надо им поспать часок!</a:t>
            </a:r>
            <a:br>
              <a:rPr lang="ru-RU" dirty="0" smtClean="0"/>
            </a:br>
            <a:r>
              <a:rPr lang="ru-RU" dirty="0" smtClean="0"/>
              <a:t>Вы не квакайте, лягушки,</a:t>
            </a:r>
            <a:br>
              <a:rPr lang="ru-RU" dirty="0" smtClean="0"/>
            </a:br>
            <a:r>
              <a:rPr lang="ru-RU" dirty="0" smtClean="0"/>
              <a:t>Под окошком у ребят!</a:t>
            </a:r>
            <a:br>
              <a:rPr lang="ru-RU" dirty="0" smtClean="0"/>
            </a:br>
            <a:r>
              <a:rPr lang="ru-RU" dirty="0" smtClean="0"/>
              <a:t>Здесь кроватки-раскладушки,</a:t>
            </a:r>
            <a:br>
              <a:rPr lang="ru-RU" dirty="0" smtClean="0"/>
            </a:br>
            <a:r>
              <a:rPr lang="ru-RU" dirty="0" smtClean="0"/>
              <a:t>Здесь ребята крепко спят.</a:t>
            </a:r>
            <a:br>
              <a:rPr lang="ru-RU" dirty="0" smtClean="0"/>
            </a:br>
            <a:r>
              <a:rPr lang="ru-RU" dirty="0" smtClean="0"/>
              <a:t>Ставни открываются</a:t>
            </a:r>
            <a:br>
              <a:rPr lang="ru-RU" dirty="0" smtClean="0"/>
            </a:br>
            <a:r>
              <a:rPr lang="ru-RU" dirty="0" smtClean="0"/>
              <a:t>Дети одеваются…</a:t>
            </a:r>
            <a:br>
              <a:rPr lang="ru-RU" dirty="0" smtClean="0"/>
            </a:br>
            <a:r>
              <a:rPr lang="ru-RU" dirty="0" smtClean="0"/>
              <a:t>Расскажите, дети, мне,</a:t>
            </a:r>
            <a:br>
              <a:rPr lang="ru-RU" dirty="0" smtClean="0"/>
            </a:br>
            <a:r>
              <a:rPr lang="ru-RU" dirty="0" smtClean="0"/>
              <a:t>Что вы видели во сне?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6801966_0lik.ru_1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19092398_IGRAEM_V_ZHIZ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533">
            <a:off x="4844075" y="2636846"/>
            <a:ext cx="3648838" cy="20408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age1322712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4917">
            <a:off x="568680" y="664587"/>
            <a:ext cx="3766688" cy="221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99610">
            <a:off x="1201409" y="3752348"/>
            <a:ext cx="2952058" cy="2199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85792"/>
            <a:ext cx="8229600" cy="1872208"/>
          </a:xfrm>
        </p:spPr>
        <p:txBody>
          <a:bodyPr>
            <a:normAutofit fontScale="92500" lnSpcReduction="10000"/>
          </a:bodyPr>
          <a:lstStyle/>
          <a:p>
            <a:pPr indent="17463" algn="ctr">
              <a:buNone/>
            </a:pPr>
            <a:r>
              <a:rPr lang="ru-RU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Вечером с работы</a:t>
            </a:r>
            <a:br>
              <a:rPr lang="ru-RU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Мамы к нам придут</a:t>
            </a:r>
            <a:br>
              <a:rPr lang="ru-RU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И всех ребяток,</a:t>
            </a:r>
          </a:p>
          <a:p>
            <a:pPr indent="17463" algn="ctr">
              <a:buNone/>
            </a:pPr>
            <a:r>
              <a:rPr lang="ru-RU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 собою заберут!</a:t>
            </a:r>
            <a:endParaRPr lang="ru-RU" dirty="0">
              <a:solidFill>
                <a:srgbClr val="FFFF00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p31_rejimdny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55446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Sylfaen" pitchFamily="18" charset="0"/>
                <a:ea typeface="Segoe UI Black" pitchFamily="34" charset="0"/>
                <a:cs typeface="Segoe UI Black" pitchFamily="34" charset="0"/>
              </a:rPr>
              <a:t>Ежедневно в 7 утра</a:t>
            </a:r>
          </a:p>
          <a:p>
            <a:pPr algn="ctr">
              <a:buNone/>
            </a:pPr>
            <a:r>
              <a:rPr lang="ru-RU" sz="6000" dirty="0" smtClean="0">
                <a:latin typeface="Sylfaen" pitchFamily="18" charset="0"/>
                <a:ea typeface="Segoe UI Black" pitchFamily="34" charset="0"/>
                <a:cs typeface="Segoe UI Black" pitchFamily="34" charset="0"/>
              </a:rPr>
              <a:t>Я трещу вставать пора! 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veta_vremena_goda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Молодцы!!!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6" name="Содержимое 5" descr="ca737a5de544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00200"/>
            <a:ext cx="6264696" cy="4925144"/>
          </a:xfr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Sylfaen" pitchFamily="18" charset="0"/>
              </a:rPr>
              <a:t>То вприпрыжку, то вприсядку</a:t>
            </a:r>
          </a:p>
          <a:p>
            <a:pPr algn="ctr">
              <a:buNone/>
            </a:pPr>
            <a:r>
              <a:rPr lang="ru-RU" sz="4800" dirty="0" smtClean="0">
                <a:latin typeface="Sylfaen" pitchFamily="18" charset="0"/>
              </a:rPr>
              <a:t> Дети делают … </a:t>
            </a:r>
            <a:br>
              <a:rPr lang="ru-RU" sz="4800" dirty="0" smtClean="0">
                <a:latin typeface="Sylfae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veta_vremena_goda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Молодцы!!!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4" name="Содержимое 3" descr="zaryadka.gif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8" y="1600200"/>
            <a:ext cx="8088283" cy="4525963"/>
          </a:xfr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388424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14897"/>
            <a:ext cx="6912767" cy="59431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ylfaen" pitchFamily="18" charset="0"/>
              </a:rPr>
              <a:t>А теперь, детвора, умываться пора.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73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29000"/>
            <a:ext cx="3942589" cy="2956942"/>
          </a:xfrm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ylfaen" pitchFamily="18" charset="0"/>
              </a:rPr>
              <a:t>Мы за столиком сидим,</a:t>
            </a:r>
            <a:br>
              <a:rPr lang="ru-RU" sz="2800" dirty="0" smtClean="0">
                <a:latin typeface="Sylfaen" pitchFamily="18" charset="0"/>
              </a:rPr>
            </a:br>
            <a:r>
              <a:rPr lang="ru-RU" sz="2800" dirty="0" smtClean="0">
                <a:latin typeface="Sylfaen" pitchFamily="18" charset="0"/>
              </a:rPr>
              <a:t>Вкусный </a:t>
            </a:r>
            <a:r>
              <a:rPr lang="ru-RU" sz="2800" b="1" dirty="0" smtClean="0">
                <a:latin typeface="Sylfaen" pitchFamily="18" charset="0"/>
              </a:rPr>
              <a:t>завтрак</a:t>
            </a:r>
            <a:r>
              <a:rPr lang="ru-RU" sz="2800" dirty="0" smtClean="0">
                <a:latin typeface="Sylfaen" pitchFamily="18" charset="0"/>
              </a:rPr>
              <a:t> мы едим.</a:t>
            </a:r>
            <a:br>
              <a:rPr lang="ru-RU" sz="2800" dirty="0" smtClean="0">
                <a:latin typeface="Sylfaen" pitchFamily="18" charset="0"/>
              </a:rPr>
            </a:br>
            <a:r>
              <a:rPr lang="ru-RU" sz="2800" dirty="0" smtClean="0">
                <a:latin typeface="Sylfaen" pitchFamily="18" charset="0"/>
              </a:rPr>
              <a:t>Постарались повара,</a:t>
            </a:r>
            <a:br>
              <a:rPr lang="ru-RU" sz="2800" dirty="0" smtClean="0">
                <a:latin typeface="Sylfaen" pitchFamily="18" charset="0"/>
              </a:rPr>
            </a:br>
            <a:r>
              <a:rPr lang="ru-RU" sz="2800" dirty="0" smtClean="0">
                <a:latin typeface="Sylfaen" pitchFamily="18" charset="0"/>
              </a:rPr>
              <a:t>Приготовили с утра</a:t>
            </a:r>
          </a:p>
          <a:p>
            <a:endParaRPr lang="ru-RU" sz="2800" dirty="0">
              <a:latin typeface="Sylfaen" pitchFamily="18" charset="0"/>
            </a:endParaRPr>
          </a:p>
        </p:txBody>
      </p:sp>
      <p:pic>
        <p:nvPicPr>
          <p:cNvPr id="7" name="Рисунок 6" descr="733012_9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2656"/>
            <a:ext cx="4046663" cy="2863205"/>
          </a:xfrm>
          <a:prstGeom prst="rect">
            <a:avLst/>
          </a:prstGeom>
        </p:spPr>
      </p:pic>
      <p:pic>
        <p:nvPicPr>
          <p:cNvPr id="8" name="Рисунок 7" descr="me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429000"/>
            <a:ext cx="3810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veta_vremena_god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1347_006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038600" cy="2699131"/>
          </a:xfrm>
        </p:spPr>
      </p:pic>
      <p:pic>
        <p:nvPicPr>
          <p:cNvPr id="6" name="Содержимое 5" descr="P8ZkMJVc9Jo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8640"/>
            <a:ext cx="4110608" cy="3082956"/>
          </a:xfr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4032448" cy="3024336"/>
          </a:xfrm>
          <a:prstGeom prst="rect">
            <a:avLst/>
          </a:prstGeom>
        </p:spPr>
      </p:pic>
      <p:pic>
        <p:nvPicPr>
          <p:cNvPr id="8" name="Рисунок 7" descr="podgotovk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63" y="3429000"/>
            <a:ext cx="4352432" cy="288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39492425_2-pervyy-den-v-lc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100" dirty="0" smtClean="0">
                <a:latin typeface="Sylfaen" pitchFamily="18" charset="0"/>
              </a:rPr>
              <a:t>Свежий воздух малышам нужен и полезен,</a:t>
            </a:r>
            <a:br>
              <a:rPr lang="ru-RU" sz="3100" dirty="0" smtClean="0">
                <a:latin typeface="Sylfaen" pitchFamily="18" charset="0"/>
              </a:rPr>
            </a:br>
            <a:r>
              <a:rPr lang="ru-RU" sz="3100" dirty="0" smtClean="0">
                <a:latin typeface="Sylfaen" pitchFamily="18" charset="0"/>
              </a:rPr>
              <a:t>Группой всей идем гулять - и никаких болезней!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142</Words>
  <Application>Microsoft Office PowerPoint</Application>
  <PresentationFormat>Экран (4:3)</PresentationFormat>
  <Paragraphs>28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Режим дня дошкольника! Презентация для детей в старшей группе.</vt:lpstr>
      <vt:lpstr>Презентация PowerPoint</vt:lpstr>
      <vt:lpstr>Молодцы!!!</vt:lpstr>
      <vt:lpstr>Презентация PowerPoint</vt:lpstr>
      <vt:lpstr>Молодцы!!!</vt:lpstr>
      <vt:lpstr>А теперь, детвора, умываться пора. </vt:lpstr>
      <vt:lpstr>Презентация PowerPoint</vt:lpstr>
      <vt:lpstr>Презентация PowerPoint</vt:lpstr>
      <vt:lpstr>Свежий воздух малышам нужен и полезен, Группой всей идем гулять - и никаких болезней!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 дошкольника! Презентация для детей в подготовительной группе.</dc:title>
  <dc:creator>Юрий Чугунов</dc:creator>
  <cp:lastModifiedBy>Николаевич</cp:lastModifiedBy>
  <cp:revision>17</cp:revision>
  <dcterms:created xsi:type="dcterms:W3CDTF">2015-12-09T12:47:31Z</dcterms:created>
  <dcterms:modified xsi:type="dcterms:W3CDTF">2016-03-15T16:34:59Z</dcterms:modified>
</cp:coreProperties>
</file>