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6" r:id="rId10"/>
    <p:sldId id="270" r:id="rId11"/>
    <p:sldId id="262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2991-CAAB-418E-BAEF-118435FA521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29-AEC6-4D6E-82A3-754D27E51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2991-CAAB-418E-BAEF-118435FA521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29-AEC6-4D6E-82A3-754D27E51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2991-CAAB-418E-BAEF-118435FA521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29-AEC6-4D6E-82A3-754D27E51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2991-CAAB-418E-BAEF-118435FA521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29-AEC6-4D6E-82A3-754D27E51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2991-CAAB-418E-BAEF-118435FA521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29-AEC6-4D6E-82A3-754D27E51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2991-CAAB-418E-BAEF-118435FA521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29-AEC6-4D6E-82A3-754D27E51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2991-CAAB-418E-BAEF-118435FA521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29-AEC6-4D6E-82A3-754D27E51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2991-CAAB-418E-BAEF-118435FA521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29-AEC6-4D6E-82A3-754D27E51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2991-CAAB-418E-BAEF-118435FA521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29-AEC6-4D6E-82A3-754D27E51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2991-CAAB-418E-BAEF-118435FA521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29-AEC6-4D6E-82A3-754D27E51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2991-CAAB-418E-BAEF-118435FA521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29-AEC6-4D6E-82A3-754D27E51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32991-CAAB-418E-BAEF-118435FA5215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45A29-AEC6-4D6E-82A3-754D27E51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6;&#1072;&#1073;&#1086;&#1095;&#1080;&#1081;%20&#1089;&#1090;&#1086;&#1083;\&#1059;&#1043;\&#1091;&#1088;&#1086;&#1082;\%20&#1057;%20&#1044;&#1085;&#1105;&#1084;%20&#1056;&#1086;&#1078;&#1076;&#1077;&#1085;&#1100;&#1103;%20&#1058;&#1077;&#1073;&#1103;%20Instrumental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Мои документы\Мои рисунки\оформление\фоны\fb89d32696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Мои документы\Мои рисунки\оформление\фоны\fb89d32696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1071546"/>
            <a:ext cx="72152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  <a:latin typeface="Curlz MT" pitchFamily="82" charset="0"/>
              </a:rPr>
              <a:t>Let’s </a:t>
            </a:r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  <a:latin typeface="Curlz MT" pitchFamily="82" charset="0"/>
              </a:rPr>
              <a:t>have</a:t>
            </a:r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  <a:latin typeface="Curlz MT" pitchFamily="82" charset="0"/>
              </a:rPr>
              <a:t> </a:t>
            </a:r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  <a:latin typeface="Curlz MT" pitchFamily="82" charset="0"/>
              </a:rPr>
              <a:t>a rest!</a:t>
            </a:r>
            <a:endParaRPr lang="ru-RU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Мои документы\Мои рисунки\оформление\фоны\fb89d32696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14282" y="571480"/>
            <a:ext cx="2357422" cy="25717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43108" y="2143116"/>
            <a:ext cx="2357454" cy="321471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57686" y="428604"/>
            <a:ext cx="2214578" cy="28575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786578" y="2000240"/>
            <a:ext cx="2071702" cy="3071834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4348" y="1285860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Menu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3357562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Decoration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1357298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Guests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6" y="3071810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Present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Мои рисунки\оформление\фоны\fb89d32696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785926"/>
            <a:ext cx="86439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urlz MT" pitchFamily="82" charset="0"/>
                <a:ea typeface="+mj-ea"/>
                <a:cs typeface="+mj-cs"/>
              </a:rPr>
              <a:t>Can </a:t>
            </a:r>
            <a:r>
              <a:rPr lang="en-US" sz="6600" b="1" dirty="0" smtClean="0">
                <a:solidFill>
                  <a:srgbClr val="C00000"/>
                </a:solidFill>
                <a:latin typeface="Curlz MT" pitchFamily="82" charset="0"/>
                <a:ea typeface="+mj-ea"/>
                <a:cs typeface="+mj-cs"/>
              </a:rPr>
              <a:t>we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urlz MT" pitchFamily="82" charset="0"/>
                <a:ea typeface="+mj-ea"/>
                <a:cs typeface="+mj-cs"/>
              </a:rPr>
              <a:t> plan Birthday Party?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Мои документы\Мои рисунки\оформление\фоны\fb89d32696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785794"/>
            <a:ext cx="7782067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rlz MT" pitchFamily="82" charset="0"/>
              </a:rPr>
              <a:t>HAPPY BIRTHDAY!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 С Днём Рожденья Тебя Instrument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5572140"/>
            <a:ext cx="723904" cy="723904"/>
          </a:xfrm>
          <a:prstGeom prst="rect">
            <a:avLst/>
          </a:prstGeom>
        </p:spPr>
      </p:pic>
      <p:pic>
        <p:nvPicPr>
          <p:cNvPr id="2050" name="Picture 2" descr="C:\Documents and Settings\Admin\Рабочий стол\УГ\урок\0_12f28d_fdd0900e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428868"/>
            <a:ext cx="2981077" cy="364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2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2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6" grpId="5"/>
      <p:bldP spid="6" grpId="6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Мои документы\Мои рисунки\оформление\фоны\fb89d32696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38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Мои рисунки\оформление\мультяшки\48b8092a9879ec071b861a22a2851f9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2877805" cy="186481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14678" y="285728"/>
            <a:ext cx="48577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en-US" sz="600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ei</a:t>
            </a:r>
            <a:r>
              <a:rPr kumimoji="0" lang="en-US" sz="60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] [</a:t>
            </a:r>
            <a:r>
              <a:rPr kumimoji="0" lang="en-US" sz="600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ei</a:t>
            </a:r>
            <a:r>
              <a:rPr kumimoji="0" lang="en-US" sz="60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] [</a:t>
            </a:r>
            <a:r>
              <a:rPr kumimoji="0" lang="en-US" sz="600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ei</a:t>
            </a:r>
            <a:r>
              <a:rPr kumimoji="0" lang="en-US" sz="60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]</a:t>
            </a:r>
            <a:endParaRPr kumimoji="0" lang="en-US" sz="60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Rounded MT Bold" pitchFamily="34" charset="0"/>
            </a:endParaRPr>
          </a:p>
        </p:txBody>
      </p:sp>
      <p:pic>
        <p:nvPicPr>
          <p:cNvPr id="1028" name="Picture 4" descr="C:\Documents and Settings\Admin\Мои документы\Мои рисунки\оформление\мультяшки\1372270687_car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285860"/>
            <a:ext cx="2857520" cy="285752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Мои рисунки\dfjkhg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143116"/>
            <a:ext cx="963644" cy="1209681"/>
          </a:xfrm>
          <a:prstGeom prst="rect">
            <a:avLst/>
          </a:prstGeom>
          <a:noFill/>
        </p:spPr>
      </p:pic>
      <p:pic>
        <p:nvPicPr>
          <p:cNvPr id="22" name="Picture 5" descr="C:\Documents and Settings\Admin\Мои документы\Мои рисунки\dfjkhg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071678"/>
            <a:ext cx="963644" cy="1209681"/>
          </a:xfrm>
          <a:prstGeom prst="rect">
            <a:avLst/>
          </a:prstGeom>
          <a:noFill/>
        </p:spPr>
      </p:pic>
      <p:pic>
        <p:nvPicPr>
          <p:cNvPr id="23" name="Picture 5" descr="C:\Documents and Settings\Admin\Мои документы\Мои рисунки\dfjkhg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071678"/>
            <a:ext cx="963644" cy="1209681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214282" y="1928802"/>
            <a:ext cx="500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[    ] [    ] [    ]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" name="Picture 3" descr="C:\Documents and Settings\Admin\Мои документы\Мои рисунки\оформление\мультяшки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429000"/>
            <a:ext cx="1676400" cy="27241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85918" y="3643314"/>
            <a:ext cx="30219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Arial Rounded MT Bold" pitchFamily="34" charset="0"/>
              </a:rPr>
              <a:t>[t] [t] [t]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13" name="Picture 4" descr="C:\Documents and Settings\Admin\Мои документы\Мои рисунки\оформление\мультяшки\0_12f28d_fdd0900e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3071810"/>
            <a:ext cx="2286016" cy="279289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643174" y="5143512"/>
            <a:ext cx="40799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[w] [w] [w]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36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оформление\фоны\fb89d32696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Мои рисунки\кнверт.bmp"/>
          <p:cNvPicPr>
            <a:picLocks noChangeAspect="1" noChangeArrowheads="1"/>
          </p:cNvPicPr>
          <p:nvPr/>
        </p:nvPicPr>
        <p:blipFill>
          <a:blip r:embed="rId3"/>
          <a:srcRect l="14684" t="36408" r="16415" b="3519"/>
          <a:stretch>
            <a:fillRect/>
          </a:stretch>
        </p:blipFill>
        <p:spPr bwMode="auto">
          <a:xfrm>
            <a:off x="928662" y="1500174"/>
            <a:ext cx="7394915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оформление\фоны\fb89d32696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Мои рисунки\rjy.bmp"/>
          <p:cNvPicPr>
            <a:picLocks noChangeAspect="1" noChangeArrowheads="1"/>
          </p:cNvPicPr>
          <p:nvPr/>
        </p:nvPicPr>
        <p:blipFill>
          <a:blip r:embed="rId3"/>
          <a:srcRect l="11596" t="20874" r="40964" b="50000"/>
          <a:stretch>
            <a:fillRect/>
          </a:stretch>
        </p:blipFill>
        <p:spPr bwMode="auto">
          <a:xfrm>
            <a:off x="714348" y="2643182"/>
            <a:ext cx="4357718" cy="142876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Мои документы\Мои рисунки\оформление\sharik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643050"/>
            <a:ext cx="2533650" cy="485775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Мои документы\Мои рисунки\Копия rjy.bmp"/>
          <p:cNvPicPr>
            <a:picLocks noChangeAspect="1" noChangeArrowheads="1"/>
          </p:cNvPicPr>
          <p:nvPr/>
        </p:nvPicPr>
        <p:blipFill>
          <a:blip r:embed="rId5"/>
          <a:srcRect l="9036" t="55461" r="40135"/>
          <a:stretch>
            <a:fillRect/>
          </a:stretch>
        </p:blipFill>
        <p:spPr bwMode="auto">
          <a:xfrm>
            <a:off x="714348" y="4000504"/>
            <a:ext cx="4286280" cy="250033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000100" y="4572008"/>
            <a:ext cx="364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Informal Roman" pitchFamily="66" charset="0"/>
              </a:rPr>
              <a:t>T</a:t>
            </a:r>
            <a:r>
              <a:rPr lang="en-US" sz="2800" b="1" dirty="0" smtClean="0">
                <a:latin typeface="Informal Roman" pitchFamily="66" charset="0"/>
              </a:rPr>
              <a:t>o: Maria </a:t>
            </a:r>
            <a:r>
              <a:rPr lang="en-US" sz="2800" b="1" dirty="0" err="1" smtClean="0">
                <a:latin typeface="Informal Roman" pitchFamily="66" charset="0"/>
              </a:rPr>
              <a:t>Lavrentievna</a:t>
            </a:r>
            <a:r>
              <a:rPr lang="en-US" sz="2800" b="1" dirty="0" smtClean="0">
                <a:latin typeface="Informal Roman" pitchFamily="66" charset="0"/>
              </a:rPr>
              <a:t> </a:t>
            </a:r>
            <a:r>
              <a:rPr lang="en-US" sz="2800" b="1" dirty="0" err="1" smtClean="0">
                <a:latin typeface="Informal Roman" pitchFamily="66" charset="0"/>
              </a:rPr>
              <a:t>Mikhailova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8.33333E-7 -0.10463 C 8.33333E-7 -0.15162 0.11302 -0.20926 0.20503 -0.20926 L 0.41007 -0.20926 " pathEditMode="relative" rAng="0" ptsTypes="FfFF">
                                      <p:cBhvr>
                                        <p:cTn id="1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оформление\фоны\fb89d32696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C:\Documents and Settings\Admin\Мои документы\Мои рисунки\оформление\sharik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85728"/>
            <a:ext cx="3929090" cy="6422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оформление\фоны\fb89d32696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642918"/>
            <a:ext cx="82153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urlz MT" pitchFamily="82" charset="0"/>
              </a:rPr>
              <a:t>Questions:</a:t>
            </a:r>
          </a:p>
          <a:p>
            <a:endParaRPr lang="en-US" sz="4400" b="1" dirty="0" smtClean="0">
              <a:solidFill>
                <a:schemeClr val="accent2">
                  <a:lumMod val="75000"/>
                </a:schemeClr>
              </a:solidFill>
              <a:latin typeface="Curlz MT" pitchFamily="82" charset="0"/>
            </a:endParaRPr>
          </a:p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Curlz MT" pitchFamily="82" charset="0"/>
              </a:rPr>
              <a:t>- About what we are going to speak today?</a:t>
            </a:r>
          </a:p>
          <a:p>
            <a:pPr>
              <a:buFontTx/>
              <a:buChar char="-"/>
            </a:pP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Curlz MT" pitchFamily="82" charset="0"/>
              </a:rPr>
              <a:t>Who does usually organize your Birthday Party?</a:t>
            </a:r>
          </a:p>
          <a:p>
            <a:r>
              <a:rPr lang="en-US" dirty="0" smtClean="0"/>
              <a:t>-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Мои рисунки\оформление\фоны\fb89d32696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785926"/>
            <a:ext cx="86439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urlz MT" pitchFamily="82" charset="0"/>
                <a:ea typeface="+mj-ea"/>
                <a:cs typeface="+mj-cs"/>
              </a:rPr>
              <a:t>Can you plan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urlz MT" pitchFamily="82" charset="0"/>
                <a:ea typeface="+mj-ea"/>
                <a:cs typeface="+mj-cs"/>
              </a:rPr>
              <a:t>your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urlz MT" pitchFamily="82" charset="0"/>
                <a:ea typeface="+mj-ea"/>
                <a:cs typeface="+mj-cs"/>
              </a:rPr>
              <a:t>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urlz MT" pitchFamily="82" charset="0"/>
                <a:ea typeface="+mj-ea"/>
                <a:cs typeface="+mj-cs"/>
              </a:rPr>
              <a:t>Birthday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urlz MT" pitchFamily="82" charset="0"/>
                <a:ea typeface="+mj-ea"/>
                <a:cs typeface="+mj-cs"/>
              </a:rPr>
              <a:t>Party?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Мои документы\Мои рисунки\оформление\фоны\fb89d32696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714356"/>
            <a:ext cx="8215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 smtClean="0">
                <a:solidFill>
                  <a:schemeClr val="accent2">
                    <a:lumMod val="75000"/>
                  </a:schemeClr>
                </a:solidFill>
                <a:latin typeface="Curlz MT" pitchFamily="82" charset="0"/>
              </a:rPr>
              <a:t>The aim:</a:t>
            </a:r>
            <a:endParaRPr lang="sah-RU" sz="6600" b="1" u="sng" dirty="0" smtClean="0">
              <a:solidFill>
                <a:schemeClr val="accent2">
                  <a:lumMod val="75000"/>
                </a:schemeClr>
              </a:solidFill>
              <a:latin typeface="Curlz MT" pitchFamily="82" charset="0"/>
            </a:endParaRPr>
          </a:p>
          <a:p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Learn to organize Birthday Party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Мои документы\Мои рисунки\оформление\фоны\fb89d32696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УГ\queen241014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71480"/>
            <a:ext cx="357190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71604" y="5572140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Bell MT" pitchFamily="18" charset="0"/>
              </a:rPr>
              <a:t>Queen Elizabeth II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95</Words>
  <Application>Microsoft Office PowerPoint</Application>
  <PresentationFormat>Экран (4:3)</PresentationFormat>
  <Paragraphs>21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2016-03-04T11:15:41Z</dcterms:created>
  <dcterms:modified xsi:type="dcterms:W3CDTF">2016-03-09T15:25:06Z</dcterms:modified>
</cp:coreProperties>
</file>