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5" r:id="rId12"/>
    <p:sldId id="276" r:id="rId13"/>
    <p:sldId id="277" r:id="rId14"/>
    <p:sldId id="278" r:id="rId15"/>
    <p:sldId id="279" r:id="rId16"/>
    <p:sldId id="269" r:id="rId17"/>
    <p:sldId id="270" r:id="rId18"/>
    <p:sldId id="271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zoom/>
    <p:sndAc>
      <p:endSnd/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оформление\нужное\uchit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143248"/>
            <a:ext cx="2857520" cy="35133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28586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Jokerman" pitchFamily="82" charset="0"/>
              </a:rPr>
              <a:t>          </a:t>
            </a:r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Jokerman" pitchFamily="82" charset="0"/>
              </a:rPr>
              <a:t>At school </a:t>
            </a:r>
            <a:endParaRPr lang="ru-RU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оформление\нужное\uchite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85992"/>
            <a:ext cx="3202015" cy="3936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вальная выноска 5"/>
          <p:cNvSpPr/>
          <p:nvPr/>
        </p:nvSpPr>
        <p:spPr>
          <a:xfrm>
            <a:off x="1357290" y="571480"/>
            <a:ext cx="3286148" cy="2357454"/>
          </a:xfrm>
          <a:prstGeom prst="wedgeEllipseCallout">
            <a:avLst>
              <a:gd name="adj1" fmla="val 64753"/>
              <a:gd name="adj2" fmla="val 7660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Show me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your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gency FB" pitchFamily="34" charset="0"/>
              </a:rPr>
              <a:t>book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,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</a:rPr>
              <a:t>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please.</a:t>
            </a:r>
            <a:endParaRPr lang="en-US" sz="3600" b="1" dirty="0" smtClean="0">
              <a:solidFill>
                <a:schemeClr val="bg2">
                  <a:lumMod val="25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uchite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14480" y="2143116"/>
            <a:ext cx="3073091" cy="3778390"/>
          </a:xfrm>
        </p:spPr>
      </p:pic>
      <p:sp>
        <p:nvSpPr>
          <p:cNvPr id="6" name="Овальная выноска 5"/>
          <p:cNvSpPr/>
          <p:nvPr/>
        </p:nvSpPr>
        <p:spPr>
          <a:xfrm>
            <a:off x="4929190" y="642918"/>
            <a:ext cx="3857652" cy="2500330"/>
          </a:xfrm>
          <a:prstGeom prst="wedgeEllipseCallout">
            <a:avLst>
              <a:gd name="adj1" fmla="val -62135"/>
              <a:gd name="adj2" fmla="val 530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Show me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your </a:t>
            </a:r>
            <a:r>
              <a:rPr lang="en-US" sz="3600" b="1" dirty="0" smtClean="0">
                <a:solidFill>
                  <a:srgbClr val="C00000"/>
                </a:solidFill>
                <a:latin typeface="Agency FB" pitchFamily="34" charset="0"/>
              </a:rPr>
              <a:t>ruler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, please</a:t>
            </a:r>
          </a:p>
        </p:txBody>
      </p:sp>
    </p:spTree>
  </p:cSld>
  <p:clrMapOvr>
    <a:masterClrMapping/>
  </p:clrMapOvr>
  <p:transition spd="slow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uchite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1604" y="2143116"/>
            <a:ext cx="3253755" cy="4000518"/>
          </a:xfrm>
        </p:spPr>
      </p:pic>
      <p:sp>
        <p:nvSpPr>
          <p:cNvPr id="6" name="Овальная выноска 5"/>
          <p:cNvSpPr/>
          <p:nvPr/>
        </p:nvSpPr>
        <p:spPr>
          <a:xfrm>
            <a:off x="4429124" y="285728"/>
            <a:ext cx="3714776" cy="2357454"/>
          </a:xfrm>
          <a:prstGeom prst="wedgeEllipseCallout">
            <a:avLst>
              <a:gd name="adj1" fmla="val -52161"/>
              <a:gd name="adj2" fmla="val 572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Show me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your </a:t>
            </a:r>
            <a:r>
              <a:rPr lang="en-US" sz="3200" b="1" dirty="0" smtClean="0">
                <a:solidFill>
                  <a:srgbClr val="C00000"/>
                </a:solidFill>
                <a:latin typeface="Agency FB" pitchFamily="34" charset="0"/>
              </a:rPr>
              <a:t>copy-book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</a:rPr>
              <a:t>,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please</a:t>
            </a:r>
          </a:p>
        </p:txBody>
      </p:sp>
    </p:spTree>
  </p:cSld>
  <p:clrMapOvr>
    <a:masterClrMapping/>
  </p:clrMapOvr>
  <p:transition spd="slow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uchite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3570" y="2357430"/>
            <a:ext cx="2807015" cy="3451248"/>
          </a:xfrm>
        </p:spPr>
      </p:pic>
      <p:sp>
        <p:nvSpPr>
          <p:cNvPr id="6" name="Овальная выноска 5"/>
          <p:cNvSpPr/>
          <p:nvPr/>
        </p:nvSpPr>
        <p:spPr>
          <a:xfrm>
            <a:off x="1714480" y="714356"/>
            <a:ext cx="3929090" cy="2143140"/>
          </a:xfrm>
          <a:prstGeom prst="wedgeEllipseCallout">
            <a:avLst>
              <a:gd name="adj1" fmla="val 43343"/>
              <a:gd name="adj2" fmla="val 676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Show me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your </a:t>
            </a:r>
            <a:r>
              <a:rPr lang="en-US" sz="3600" b="1" dirty="0" smtClean="0">
                <a:solidFill>
                  <a:srgbClr val="C00000"/>
                </a:solidFill>
                <a:latin typeface="Agency FB" pitchFamily="34" charset="0"/>
              </a:rPr>
              <a:t>bag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,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please</a:t>
            </a:r>
          </a:p>
        </p:txBody>
      </p:sp>
    </p:spTree>
  </p:cSld>
  <p:clrMapOvr>
    <a:masterClrMapping/>
  </p:clrMapOvr>
  <p:transition spd="slow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uchite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2285992"/>
            <a:ext cx="3059139" cy="3761237"/>
          </a:xfrm>
        </p:spPr>
      </p:pic>
      <p:sp>
        <p:nvSpPr>
          <p:cNvPr id="6" name="Овальная выноска 5"/>
          <p:cNvSpPr/>
          <p:nvPr/>
        </p:nvSpPr>
        <p:spPr>
          <a:xfrm>
            <a:off x="4357686" y="785794"/>
            <a:ext cx="4286280" cy="2786082"/>
          </a:xfrm>
          <a:prstGeom prst="wedgeEllipseCallout">
            <a:avLst>
              <a:gd name="adj1" fmla="val -56388"/>
              <a:gd name="adj2" fmla="val 4012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Show me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your </a:t>
            </a:r>
            <a:r>
              <a:rPr lang="en-US" sz="4000" b="1" dirty="0" smtClean="0">
                <a:solidFill>
                  <a:srgbClr val="C00000"/>
                </a:solidFill>
                <a:latin typeface="Agency FB" pitchFamily="34" charset="0"/>
              </a:rPr>
              <a:t>eraser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,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please</a:t>
            </a:r>
          </a:p>
        </p:txBody>
      </p:sp>
    </p:spTree>
  </p:cSld>
  <p:clrMapOvr>
    <a:masterClrMapping/>
  </p:clrMapOvr>
  <p:transition spd="slow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uchite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6" y="1500174"/>
            <a:ext cx="3081966" cy="4152348"/>
          </a:xfrm>
        </p:spPr>
      </p:pic>
      <p:sp>
        <p:nvSpPr>
          <p:cNvPr id="6" name="Овальная выноска 5"/>
          <p:cNvSpPr/>
          <p:nvPr/>
        </p:nvSpPr>
        <p:spPr>
          <a:xfrm>
            <a:off x="1285852" y="714356"/>
            <a:ext cx="3571900" cy="2286016"/>
          </a:xfrm>
          <a:prstGeom prst="wedgeEllipseCallout">
            <a:avLst>
              <a:gd name="adj1" fmla="val 64500"/>
              <a:gd name="adj2" fmla="val 4189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Show me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your </a:t>
            </a:r>
            <a:r>
              <a:rPr lang="en-US" sz="3600" b="1" dirty="0" smtClean="0">
                <a:solidFill>
                  <a:srgbClr val="C00000"/>
                </a:solidFill>
                <a:latin typeface="Agency FB" pitchFamily="34" charset="0"/>
              </a:rPr>
              <a:t>pencil-case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,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please</a:t>
            </a:r>
          </a:p>
        </p:txBody>
      </p:sp>
    </p:spTree>
  </p:cSld>
  <p:clrMapOvr>
    <a:masterClrMapping/>
  </p:clrMapOvr>
  <p:transition spd="slow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сканер\для урока\f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28"/>
            <a:ext cx="2308231" cy="2123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42886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Jokerman" pitchFamily="82" charset="0"/>
              </a:rPr>
              <a:t>Let’s do exercise!</a:t>
            </a:r>
            <a:endParaRPr lang="ru-RU" dirty="0"/>
          </a:p>
        </p:txBody>
      </p:sp>
      <p:pic>
        <p:nvPicPr>
          <p:cNvPr id="5" name="Picture 4" descr="C:\Documents and Settings\Admin\Рабочий стол\сканер\для урока\stand u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357562"/>
            <a:ext cx="2386013" cy="3148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Admin\Рабочий стол\сканер\для урока\jum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357562"/>
            <a:ext cx="1868487" cy="2722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сканер\для урока\Копия (2) Оkjтскано1012 8-51_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0490" y="2714620"/>
            <a:ext cx="3853510" cy="1071570"/>
          </a:xfrm>
          <a:prstGeom prst="rect">
            <a:avLst/>
          </a:prstGeom>
          <a:noFill/>
        </p:spPr>
      </p:pic>
      <p:pic>
        <p:nvPicPr>
          <p:cNvPr id="4" name="Picture 3" descr="C:\Documents and Settings\Admin\Рабочий стол\сканер\для урока\Оkjтскано1012 8-51_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285860"/>
            <a:ext cx="2200275" cy="12525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Jokerman" pitchFamily="82" charset="0"/>
              </a:rPr>
              <a:t>Sing with </a:t>
            </a:r>
            <a:r>
              <a:rPr lang="en-US" smtClean="0">
                <a:solidFill>
                  <a:srgbClr val="0070C0"/>
                </a:solidFill>
                <a:latin typeface="Jokerman" pitchFamily="82" charset="0"/>
              </a:rPr>
              <a:t>us!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I’ve got ten fingers,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I’ve got ten fingers,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I’ve got two ears,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Two eyes,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One nose.  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6" name="Picture 5" descr="C:\Documents and Settings\Admin\Рабочий стол\сканер\для урока\Копия Оkjтскано1012 8-51_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857628"/>
            <a:ext cx="2428892" cy="991100"/>
          </a:xfrm>
          <a:prstGeom prst="rect">
            <a:avLst/>
          </a:prstGeom>
          <a:noFill/>
        </p:spPr>
      </p:pic>
      <p:pic>
        <p:nvPicPr>
          <p:cNvPr id="12" name="Picture 6" descr="C:\Documents and Settings\Admin\Рабочий стол\сканер\для урока\Оkjтскаjно1012 8-51_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929198"/>
            <a:ext cx="2071702" cy="17660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kjтскано10.2012 8-51_0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4844" y="357166"/>
            <a:ext cx="8199156" cy="65008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498080" cy="11430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Jokerman" pitchFamily="82" charset="0"/>
              </a:rPr>
              <a:t>Letters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оформление\нужное\uchit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928934"/>
            <a:ext cx="3000396" cy="3689012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298" y="571480"/>
            <a:ext cx="6400800" cy="2219346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Jokerman" pitchFamily="82" charset="0"/>
              </a:rPr>
              <a:t>Thank you </a:t>
            </a:r>
            <a:r>
              <a:rPr lang="en-US" sz="6000" dirty="0" smtClean="0">
                <a:solidFill>
                  <a:srgbClr val="0070C0"/>
                </a:solidFill>
                <a:latin typeface="Jokerman" pitchFamily="82" charset="0"/>
              </a:rPr>
              <a:t>for</a:t>
            </a:r>
          </a:p>
          <a:p>
            <a:endParaRPr lang="en-US" sz="6000" dirty="0" smtClean="0">
              <a:solidFill>
                <a:srgbClr val="0070C0"/>
              </a:solidFill>
              <a:latin typeface="Jokerman" pitchFamily="82" charset="0"/>
            </a:endParaRPr>
          </a:p>
          <a:p>
            <a:endParaRPr lang="en-US" sz="6000" dirty="0" smtClean="0">
              <a:solidFill>
                <a:srgbClr val="0070C0"/>
              </a:solidFill>
              <a:latin typeface="Jokerman" pitchFamily="82" charset="0"/>
            </a:endParaRPr>
          </a:p>
          <a:p>
            <a:endParaRPr lang="en-US" sz="6000" dirty="0" smtClean="0">
              <a:solidFill>
                <a:srgbClr val="0070C0"/>
              </a:solidFill>
              <a:latin typeface="Jokerman" pitchFamily="82" charset="0"/>
            </a:endParaRPr>
          </a:p>
          <a:p>
            <a:r>
              <a:rPr lang="en-US" sz="6000" dirty="0" smtClean="0">
                <a:solidFill>
                  <a:srgbClr val="0070C0"/>
                </a:solidFill>
                <a:latin typeface="Jokerman" pitchFamily="82" charset="0"/>
              </a:rPr>
              <a:t> </a:t>
            </a:r>
            <a:r>
              <a:rPr lang="en-US" sz="6000" dirty="0" smtClean="0">
                <a:solidFill>
                  <a:srgbClr val="0070C0"/>
                </a:solidFill>
                <a:latin typeface="Jokerman" pitchFamily="82" charset="0"/>
              </a:rPr>
              <a:t>the lesson!</a:t>
            </a:r>
            <a:endParaRPr lang="ru-RU" sz="600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5929322" y="2643182"/>
            <a:ext cx="3000396" cy="2286016"/>
          </a:xfrm>
          <a:prstGeom prst="wedgeEllipseCallout">
            <a:avLst>
              <a:gd name="adj1" fmla="val -67684"/>
              <a:gd name="adj2" fmla="val 207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000" dirty="0" smtClean="0">
                <a:solidFill>
                  <a:srgbClr val="C00000"/>
                </a:solidFill>
                <a:latin typeface="Agency FB" pitchFamily="34" charset="0"/>
              </a:rPr>
              <a:t>Good bye, my dear friends!</a:t>
            </a:r>
            <a:endParaRPr lang="ru-RU" sz="40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Jokerman" pitchFamily="82" charset="0"/>
              </a:rPr>
              <a:t>Warm up 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Bradley Hand ITC" pitchFamily="66" charset="0"/>
              </a:rPr>
              <a:t>Why, why, why 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Bradley Hand ITC" pitchFamily="66" charset="0"/>
              </a:rPr>
              <a:t>Can you tell me, why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Bradley Hand ITC" pitchFamily="66" charset="0"/>
              </a:rPr>
              <a:t>I can run, I can jump,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Bradley Hand ITC" pitchFamily="66" charset="0"/>
              </a:rPr>
              <a:t>But I cannot fly …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 descr="C:\Documents and Settings\Admin\Рабочий стол\сканер\для урока\f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071810"/>
            <a:ext cx="3190291" cy="2935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85794"/>
            <a:ext cx="749808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Jokerman" pitchFamily="82" charset="0"/>
              </a:rPr>
              <a:t>Let’s repeat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Admin\Рабочий стол\сканер\для урока\Отскано 24.10.2012 8-51_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500306"/>
            <a:ext cx="7383278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Отсканировано 30.10.2012 20-29_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785794"/>
            <a:ext cx="3695996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400" dirty="0" smtClean="0">
              <a:latin typeface="Showcard Gothic" pitchFamily="82" charset="0"/>
            </a:endParaRPr>
          </a:p>
          <a:p>
            <a:pPr algn="ctr">
              <a:buNone/>
            </a:pP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</a:rPr>
              <a:t>a book </a:t>
            </a:r>
          </a:p>
          <a:p>
            <a:pPr algn="ctr">
              <a:buNone/>
            </a:pP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</a:rPr>
              <a:t>buk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opy book_0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785794"/>
            <a:ext cx="3933554" cy="518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2194560"/>
            <a:ext cx="4357686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a copy- book </a:t>
            </a:r>
          </a:p>
          <a:p>
            <a:pPr>
              <a:buNone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[‘kopi-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</a:rPr>
              <a:t>buk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en pencil_00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57290" y="1643050"/>
            <a:ext cx="3657600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    </a:t>
            </a:r>
          </a:p>
          <a:p>
            <a:pPr>
              <a:buNone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   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a pencil</a:t>
            </a:r>
          </a:p>
          <a:p>
            <a:pPr>
              <a:buNone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    [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</a:rPr>
              <a:t>pencl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опия pen pencil_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14488"/>
            <a:ext cx="3657600" cy="3550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>
              <a:solidFill>
                <a:schemeClr val="accent2">
                  <a:lumMod val="75000"/>
                </a:schemeClr>
              </a:solidFill>
              <a:latin typeface="Showcard Gothic" pitchFamily="82" charset="0"/>
            </a:endParaRPr>
          </a:p>
          <a:p>
            <a:pPr algn="ctr">
              <a:buNone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a pen </a:t>
            </a:r>
          </a:p>
          <a:p>
            <a:pPr algn="ctr">
              <a:buNone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[pen]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2000240"/>
            <a:ext cx="3657600" cy="19288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a bag </a:t>
            </a:r>
          </a:p>
          <a:p>
            <a:pPr algn="ctr">
              <a:buNone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</a:rPr>
              <a:t>bæg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Admin\Рабочий стол\сканер\для урока\mRFqscjQjW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857232"/>
            <a:ext cx="3571900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Jokerman" pitchFamily="82" charset="0"/>
              </a:rPr>
              <a:t>Let’s play!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Admin\Рабочий стол\сканер\для урока\Отскаовано 24.10.2012 8-51_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928802"/>
            <a:ext cx="6571718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199</TotalTime>
  <Words>144</Words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          At school </vt:lpstr>
      <vt:lpstr>Warm up </vt:lpstr>
      <vt:lpstr>Let’s repeat</vt:lpstr>
      <vt:lpstr>Слайд 4</vt:lpstr>
      <vt:lpstr>Слайд 5</vt:lpstr>
      <vt:lpstr>Слайд 6</vt:lpstr>
      <vt:lpstr>Слайд 7</vt:lpstr>
      <vt:lpstr>Слайд 8</vt:lpstr>
      <vt:lpstr>Let’s play!</vt:lpstr>
      <vt:lpstr>Слайд 10</vt:lpstr>
      <vt:lpstr>Слайд 11</vt:lpstr>
      <vt:lpstr>Слайд 12</vt:lpstr>
      <vt:lpstr>Слайд 13</vt:lpstr>
      <vt:lpstr>Слайд 14</vt:lpstr>
      <vt:lpstr>Слайд 15</vt:lpstr>
      <vt:lpstr>Let’s do exercise!</vt:lpstr>
      <vt:lpstr>Sing with us! </vt:lpstr>
      <vt:lpstr>Letters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21</cp:revision>
  <dcterms:modified xsi:type="dcterms:W3CDTF">2012-10-30T14:46:58Z</dcterms:modified>
</cp:coreProperties>
</file>