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0" r:id="rId5"/>
    <p:sldId id="268" r:id="rId6"/>
    <p:sldId id="269" r:id="rId7"/>
    <p:sldId id="270" r:id="rId8"/>
    <p:sldId id="261" r:id="rId9"/>
    <p:sldId id="267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DC656-3EC2-401D-8EFF-35972F39F3C3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E6BD8-28A7-4B58-905B-8B19AAC55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BD8-28A7-4B58-905B-8B19AAC552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BD8-28A7-4B58-905B-8B19AAC552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ACF3-9C47-4842-B56E-EA265804EB26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500D3-F66E-47A2-B175-E99A76A6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192688" cy="2376264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РАЗВИТИЕ ЭМОЦИЙ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 </a:t>
            </a: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ДЕТЕЙ </a:t>
            </a:r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ДОШКОЛЬНОГО </a:t>
            </a: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ВОЗРАСТА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elbdktyb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8400" cy="5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y-prezentatsiy-powerpoint-pedsovet-150111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568952" cy="5832648"/>
          </a:xfrm>
        </p:spPr>
        <p:txBody>
          <a:bodyPr>
            <a:normAutofit lnSpcReduction="10000"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 сегодня в цирке я,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Волшебник удивил меня: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Кот в мышонка превратился!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Я очень сильно удивился!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Когда вам чудо увидеть придется –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То это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удивлением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назовется.</a:t>
            </a:r>
          </a:p>
          <a:p>
            <a:pPr algn="ctr"/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спо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404664"/>
            <a:ext cx="5178082" cy="5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рад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548680"/>
            <a:ext cx="5544000" cy="5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y-prezentatsiy-powerpoint-pedsovet-150111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568952" cy="6192688"/>
          </a:xfrm>
        </p:spPr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Посмотрите, я какой,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Я веселый, озорной,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Вам улыбку подарю,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Всех ребят развеселю!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Когда все вокруг смеется –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Это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радостью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зовется!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грус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476672"/>
            <a:ext cx="5144810" cy="5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y-prezentatsiy-powerpoint-pedsovet-150111-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8568952" cy="59046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улыбку потерял,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И теперь я грустным стал.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Не повезло сегодня мне –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Печально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стало на душе.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Когда печалиться придется,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То это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грустью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назовется. </a:t>
            </a:r>
          </a:p>
          <a:p>
            <a:pPr algn="ctr"/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cthlbns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548680"/>
            <a:ext cx="5324541" cy="5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y-prezentatsiy-powerpoint-pedsovet-150111-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8568952" cy="640871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endParaRPr lang="en-US" sz="4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сердит с утра.</a:t>
            </a:r>
            <a:b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В садик пришел я – и вот беда:</a:t>
            </a:r>
            <a:b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Игрушку мою отобрали,</a:t>
            </a:r>
            <a:b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И с нею играть мне не дали!</a:t>
            </a:r>
            <a:b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Когда вам </a:t>
            </a:r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сердиться</a:t>
            </a: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придется,</a:t>
            </a:r>
            <a:b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То </a:t>
            </a:r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злостью</a:t>
            </a: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назовется.</a:t>
            </a:r>
          </a:p>
          <a:p>
            <a:pPr algn="ctr">
              <a:lnSpc>
                <a:spcPct val="150000"/>
              </a:lnSpc>
            </a:pPr>
            <a:r>
              <a:rPr lang="ru-RU" sz="5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задум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620688"/>
            <a:ext cx="5146521" cy="54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y-prezentatsiy-powerpoint-pedsovet-150111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на праздник Новый год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С мамой выучил стишок.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Но забыл его некстати.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Вспомнить как его, ребята?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Если вам думать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придется –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Задумчивостью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зовется.</a:t>
            </a:r>
          </a:p>
          <a:p>
            <a:pPr algn="ctr"/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30</Words>
  <Application>Microsoft Office PowerPoint</Application>
  <PresentationFormat>Экран (4:3)</PresentationFormat>
  <Paragraphs>18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РАЗВИТИЕ ЭМОЦИЙ  У ДЕТЕЙ  ДОШКОЛЬНОГО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ЭМОЦИЙ  У ДЕТЕЙ  ДОШКОЛЬНОГО ВОЗРАСТА</dc:title>
  <dc:creator>Андрей</dc:creator>
  <cp:lastModifiedBy>Андрей</cp:lastModifiedBy>
  <cp:revision>9</cp:revision>
  <dcterms:created xsi:type="dcterms:W3CDTF">2016-02-12T16:29:54Z</dcterms:created>
  <dcterms:modified xsi:type="dcterms:W3CDTF">2016-02-12T19:42:29Z</dcterms:modified>
</cp:coreProperties>
</file>