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0BCBE0-31BB-44D1-ADB1-D61D0D0E11C0}" type="datetimeFigureOut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06813C-0D43-45C9-AEF3-AF97A0513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9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02C8C5-2CFB-48E7-9AE4-9D413C32127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3BDA-4D5E-49C3-86A0-90E3F7C6A333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9AB36-C303-4986-9D48-BE692EEB9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9735D-8873-426C-A7D3-7A4D34BF06EA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519-38E5-4E45-890E-EA8A195EE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44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E87D-D455-4E6E-95E0-2815D54AD82E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E360-030B-413B-AA01-7CCF313D3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2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1C8E7-F038-4085-8A99-7F5359878EC9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90F8-3A63-40A7-AA3C-9BD68337E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4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A76A0-37B8-488C-ADA1-F23FFCFB8419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835F1-1A3A-4B84-84CF-A0FBF72A8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7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65C2-AD77-43C2-A94A-D59D3EFF7D71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635E-1EDE-4807-B88E-32CB7CC99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3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5DFA-A929-4256-8EBE-09374321511B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AFE2C-A53A-4197-BF67-0BD4D6723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28AE-D2A1-480C-AA65-FBEC2E6B7789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F89C6-0041-410A-BC61-4616D5753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43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806C-9566-487D-9890-5A81C8C89C15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F728E-27E8-493D-8656-21C825BFF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4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C71D-54B9-4CAF-8907-9EE891F745AD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65C8-6E90-48A6-A543-F9A553BE5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5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9E7B-C5BA-493E-9A55-5C43343AD2AE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8248-F624-436A-BF58-0732735F1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7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C4726E-1798-4E56-B65A-E04C63F16266}" type="datetime1">
              <a:rPr lang="ru-RU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2EE6D2-3329-48EC-ADC0-7B47322DC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9" y="500063"/>
            <a:ext cx="7560840" cy="1992833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latin typeface="Times New Roman"/>
                <a:ea typeface="Times New Roman"/>
              </a:rPr>
              <a:t>Организация коррекционной работы  в ДОУ в условиях ФГОС ДО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1" i="1" dirty="0" smtClean="0">
                <a:effectLst/>
                <a:latin typeface="Times New Roman"/>
                <a:ea typeface="Times New Roman"/>
              </a:rPr>
            </a:br>
            <a:r>
              <a:rPr lang="ru-RU" b="1" i="1" dirty="0" smtClean="0">
                <a:effectLst/>
                <a:latin typeface="Times New Roman"/>
                <a:ea typeface="Times New Roman"/>
              </a:rPr>
              <a:t>Закон «Об образовании РФ», статья 79, п.4</a:t>
            </a:r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«Образование обучающихся с ОВЗ может быть организовано как совместно с другими обучающимися, так и в отдельных группах или в отдельных организациях»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800000"/>
                </a:solidFill>
                <a:latin typeface="Times New Roman"/>
                <a:ea typeface="Times New Roman"/>
              </a:rPr>
              <a:t>«Обеспечение </a:t>
            </a:r>
            <a:r>
              <a:rPr lang="ru-RU" sz="2400" dirty="0">
                <a:solidFill>
                  <a:srgbClr val="800000"/>
                </a:solidFill>
                <a:latin typeface="Times New Roman"/>
                <a:ea typeface="Times New Roman"/>
              </a:rPr>
              <a:t>равного доступа к образованию для всех обучающихся с учетом разнообразия особых образовательных потребностей и индивидуальных возможностей»</a:t>
            </a:r>
            <a:endParaRPr lang="ru-RU" sz="2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A8247-BEB0-4236-B2E6-5B31A650409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002420"/>
              </p:ext>
            </p:extLst>
          </p:nvPr>
        </p:nvGraphicFramePr>
        <p:xfrm>
          <a:off x="827583" y="1484784"/>
          <a:ext cx="7344818" cy="3495075"/>
        </p:xfrm>
        <a:graphic>
          <a:graphicData uri="http://schemas.openxmlformats.org/drawingml/2006/table">
            <a:tbl>
              <a:tblPr firstRow="1" firstCol="1" bandRow="1"/>
              <a:tblGrid>
                <a:gridCol w="2448017"/>
                <a:gridCol w="2448017"/>
                <a:gridCol w="2448784"/>
              </a:tblGrid>
              <a:tr h="10253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Группы общеразвивающей направленности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Прошедшие ГПМПК, имеющие статус ОВЗ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Находящиеся на сопровождении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ПМПк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ДОУ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группа «А»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группа «Е»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Старшая группа «В»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Старшая группа «Д»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группа «Б»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1C8E7-F038-4085-8A99-7F5359878EC9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90F8-3A63-40A7-AA3C-9BD68337E70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06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Коррекционная работа направленна на: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Обеспечение коррекции нарушений развития различных категорий детей с ОВЗ, оказание им квалифицированной помощи в освоении Программы.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Освоение детьми с ОВЗ Программы, их разностороннее развитие с учетом возрастных и индивидуальных особенностей и особых образовательных потребностей, социальной адаптации.</a:t>
            </a:r>
          </a:p>
          <a:p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1C8E7-F038-4085-8A99-7F5359878EC9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90F8-3A63-40A7-AA3C-9BD68337E70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dirty="0">
                <a:latin typeface="Times New Roman"/>
                <a:ea typeface="Times New Roman"/>
              </a:rPr>
              <a:t>Напоминаю:</a:t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/>
                <a:ea typeface="Times New Roman"/>
              </a:rPr>
              <a:t>На </a:t>
            </a:r>
            <a:r>
              <a:rPr lang="ru-RU" sz="2000" dirty="0">
                <a:latin typeface="Times New Roman"/>
                <a:ea typeface="Times New Roman"/>
              </a:rPr>
              <a:t>каждого ребенка, прошедшего ГПМПК или находящегося на сопровождении </a:t>
            </a:r>
            <a:r>
              <a:rPr lang="ru-RU" sz="2000" dirty="0" err="1">
                <a:latin typeface="Times New Roman"/>
                <a:ea typeface="Times New Roman"/>
              </a:rPr>
              <a:t>ПМПк</a:t>
            </a:r>
            <a:r>
              <a:rPr lang="ru-RU" sz="2000" dirty="0">
                <a:latin typeface="Times New Roman"/>
                <a:ea typeface="Times New Roman"/>
              </a:rPr>
              <a:t> ДОУ заводиться индивидуальная папка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Рекомендации специалистов ГПМПК или </a:t>
            </a:r>
            <a:r>
              <a:rPr lang="ru-RU" sz="2000" dirty="0" err="1">
                <a:latin typeface="Times New Roman"/>
                <a:ea typeface="Times New Roman"/>
              </a:rPr>
              <a:t>ПМПк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Ката развития ребенка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Индивидуальная программа сопровождения, если ребенок прошел ГПМПК и имеет статус ОВЗ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План индивидуальной коррекционной работы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Тетрадь или журнал учета индивидуальной работы.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1C8E7-F038-4085-8A99-7F5359878EC9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90F8-3A63-40A7-AA3C-9BD68337E70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1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/>
          <a:lstStyle/>
          <a:p>
            <a:r>
              <a:rPr lang="ru-RU" sz="2000" b="1" dirty="0" smtClean="0"/>
              <a:t>Индивидуальная программа </a:t>
            </a:r>
            <a:br>
              <a:rPr lang="ru-RU" sz="2000" b="1" dirty="0" smtClean="0"/>
            </a:br>
            <a:r>
              <a:rPr lang="ru-RU" sz="2000" b="1" dirty="0" smtClean="0"/>
              <a:t>психолого-медико-педагогического сопровождения ребенка дошкольного возраста</a:t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1. Пояснительная записка</a:t>
            </a:r>
            <a:br>
              <a:rPr lang="ru-RU" sz="2000" b="1" dirty="0" smtClean="0"/>
            </a:br>
            <a:r>
              <a:rPr lang="ru-RU" sz="2000" b="1" dirty="0" smtClean="0"/>
              <a:t>2. </a:t>
            </a:r>
            <a:r>
              <a:rPr lang="ru-RU" sz="2000" b="1" dirty="0"/>
              <a:t>С</a:t>
            </a:r>
            <a:r>
              <a:rPr lang="ru-RU" sz="2000" b="1" dirty="0" smtClean="0"/>
              <a:t>одержание программы</a:t>
            </a:r>
            <a:endParaRPr lang="ru-RU" sz="2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678933"/>
              </p:ext>
            </p:extLst>
          </p:nvPr>
        </p:nvGraphicFramePr>
        <p:xfrm>
          <a:off x="539553" y="3284984"/>
          <a:ext cx="8147247" cy="1872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1439"/>
                <a:gridCol w="876912"/>
                <a:gridCol w="1719998"/>
                <a:gridCol w="1629449"/>
                <a:gridCol w="1629449"/>
              </a:tblGrid>
              <a:tr h="689761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и формы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Реальный результат</a:t>
                      </a:r>
                      <a:endParaRPr lang="ru-RU" dirty="0"/>
                    </a:p>
                  </a:txBody>
                  <a:tcPr/>
                </a:tc>
              </a:tr>
              <a:tr h="3941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1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1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1C8E7-F038-4085-8A99-7F5359878EC9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90F8-3A63-40A7-AA3C-9BD68337E70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0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План индивидуальной работы</a:t>
            </a:r>
            <a:br>
              <a:rPr lang="ru-RU" sz="2400" b="1" dirty="0" smtClean="0"/>
            </a:br>
            <a:r>
              <a:rPr lang="ru-RU" sz="2400" b="1" dirty="0" smtClean="0"/>
              <a:t>Журнал учета индивидуальной работы с детьми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229846"/>
              </p:ext>
            </p:extLst>
          </p:nvPr>
        </p:nvGraphicFramePr>
        <p:xfrm>
          <a:off x="1115616" y="1484784"/>
          <a:ext cx="6984777" cy="3396994"/>
        </p:xfrm>
        <a:graphic>
          <a:graphicData uri="http://schemas.openxmlformats.org/drawingml/2006/table">
            <a:tbl>
              <a:tblPr firstRow="1" firstCol="1" bandRow="1"/>
              <a:tblGrid>
                <a:gridCol w="699864"/>
                <a:gridCol w="1965312"/>
                <a:gridCol w="2303377"/>
                <a:gridCol w="2016224"/>
              </a:tblGrid>
              <a:tr h="288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Дата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 ребенка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Форма работы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результат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1C8E7-F038-4085-8A99-7F5359878EC9}" type="datetime1">
              <a:rPr lang="ru-RU" smtClean="0"/>
              <a:pPr>
                <a:defRPr/>
              </a:pPr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90F8-3A63-40A7-AA3C-9BD68337E70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072711"/>
      </p:ext>
    </p:extLst>
  </p:cSld>
  <p:clrMapOvr>
    <a:masterClrMapping/>
  </p:clrMapOvr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351</TotalTime>
  <Words>251</Words>
  <Application>Microsoft Office PowerPoint</Application>
  <PresentationFormat>Экран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Праздник детский 2</vt:lpstr>
      <vt:lpstr>Организация коррекционной работы  в ДОУ в условиях ФГОС ДО</vt:lpstr>
      <vt:lpstr> Закон «Об образовании РФ», статья 79, п.4</vt:lpstr>
      <vt:lpstr>Презентация PowerPoint</vt:lpstr>
      <vt:lpstr>Коррекционная работа направленна на:</vt:lpstr>
      <vt:lpstr>Напоминаю: </vt:lpstr>
      <vt:lpstr>Индивидуальная программа  психолого-медико-педагогического сопровождения ребенка дошкольного возраста  1. Пояснительная записка 2. Содержание программы</vt:lpstr>
      <vt:lpstr>План индивидуальной работы Журнал учета индивидуальной работы с детьми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Коррекционная работа в ДОУ</dc:title>
  <dc:creator>Пользователь</dc:creator>
  <dc:description>http://aida.ucoz.ru</dc:description>
  <cp:lastModifiedBy>Пользователь</cp:lastModifiedBy>
  <cp:revision>12</cp:revision>
  <dcterms:created xsi:type="dcterms:W3CDTF">2015-02-17T08:25:24Z</dcterms:created>
  <dcterms:modified xsi:type="dcterms:W3CDTF">2015-02-19T05:12:29Z</dcterms:modified>
  <cp:category>шаблоны к Powerpoint</cp:category>
</cp:coreProperties>
</file>