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66" r:id="rId5"/>
    <p:sldId id="259" r:id="rId6"/>
    <p:sldId id="267" r:id="rId7"/>
    <p:sldId id="258" r:id="rId8"/>
    <p:sldId id="268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BB446A-921C-4739-85E9-BF418A7909AA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B6EAD6-4445-48D6-8790-E81B35F24F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357813"/>
            <a:ext cx="5214938" cy="571500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40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endParaRPr lang="ru-RU" sz="4000" smtClean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643050"/>
            <a:ext cx="4786346" cy="3170099"/>
          </a:xfrm>
          <a:prstGeom prst="rect">
            <a:avLst/>
          </a:prstGeom>
          <a:solidFill>
            <a:srgbClr val="FFCCFF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«Использование театрализации в образовательной деятельности в ДОУ»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0485" name="Picture 5" descr="C:\Users\777\Desktop\рисунки театр\dom_teatr-evropejskie_kukly-perchatki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3700530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95288" y="523410"/>
            <a:ext cx="8497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</a:rPr>
              <a:t>Муниципальное </a:t>
            </a: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</a:rPr>
              <a:t>автономное дошкольное </a:t>
            </a:r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</a:rPr>
              <a:t>образовательное </a:t>
            </a: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</a:rPr>
              <a:t>учреждение</a:t>
            </a:r>
          </a:p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</a:rPr>
              <a:t> «Детский сад комбинированного вида №5»</a:t>
            </a:r>
            <a:endParaRPr lang="ru-RU" sz="1400" dirty="0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479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500063"/>
            <a:ext cx="6886575" cy="13700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IV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357430"/>
            <a:ext cx="7929618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«Практический»</a:t>
            </a:r>
          </a:p>
        </p:txBody>
      </p:sp>
    </p:spTree>
    <p:extLst>
      <p:ext uri="{BB962C8B-B14F-4D97-AF65-F5344CB8AC3E}">
        <p14:creationId xmlns:p14="http://schemas.microsoft.com/office/powerpoint/2010/main" val="207502547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571500" y="642938"/>
            <a:ext cx="8143875" cy="4429125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«Необходимо  расширять опыт ребенка, если мы хотим создать достаточно прочные основы его творческой деятельности»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5429250"/>
            <a:ext cx="6400800" cy="614363"/>
          </a:xfrm>
        </p:spPr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Л.С.Выготский</a:t>
            </a:r>
          </a:p>
        </p:txBody>
      </p:sp>
    </p:spTree>
    <p:extLst>
      <p:ext uri="{BB962C8B-B14F-4D97-AF65-F5344CB8AC3E}">
        <p14:creationId xmlns:p14="http://schemas.microsoft.com/office/powerpoint/2010/main" val="22922418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5969" y="2428868"/>
            <a:ext cx="818756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4036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357188"/>
            <a:ext cx="6343650" cy="1285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071678"/>
            <a:ext cx="7715303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«Разминка»</a:t>
            </a:r>
          </a:p>
        </p:txBody>
      </p:sp>
    </p:spTree>
    <p:extLst>
      <p:ext uri="{BB962C8B-B14F-4D97-AF65-F5344CB8AC3E}">
        <p14:creationId xmlns:p14="http://schemas.microsoft.com/office/powerpoint/2010/main" val="4108890890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450138" cy="4662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Театрализованная игра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— важнейшее средство развития у детей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способности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распознавать эмоциональное состояние человека по мимике, жестам, интонации, умения ставить себя на его место в различных ситуациях, находить адекватные способы содействия. </a:t>
            </a:r>
            <a:endParaRPr lang="ru-RU" sz="2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7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7307263" cy="44465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Театрализованная игра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— это разыгрывание в лицах литературных произведений (сказки, рассказы, специально написанные инсценировки). Герои литературных произведений становятся действующими лицами, а их приключения, события жизни, измененные детской фантазией, сюжетом игры.</a:t>
            </a:r>
            <a:endParaRPr lang="ru-RU" sz="24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1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5" y="500063"/>
            <a:ext cx="7987804" cy="13700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II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 раунд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357430"/>
            <a:ext cx="7929618" cy="132343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«Размышлялки»</a:t>
            </a:r>
          </a:p>
        </p:txBody>
      </p:sp>
    </p:spTree>
    <p:extLst>
      <p:ext uri="{BB962C8B-B14F-4D97-AF65-F5344CB8AC3E}">
        <p14:creationId xmlns:p14="http://schemas.microsoft.com/office/powerpoint/2010/main" val="168807962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7523163" cy="50212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chemeClr val="accent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Задачи: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В процесс театрализованной игры расширяются и углубляются знания детей об окружающем мире;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2. Развиваются психические процессы: внимание, память, восприятие, воображение, стимулируются мыслительные операции;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Активизируется и совершенствуется словарный запас, грамматический строй речи, звукопроизношение, навыки связной речи, мелодико-интонационная сторона речи, темп, выразительность речи.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Совершенствуется моторика, координация, плавность, переключаемость, целенаправленность движений.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Развивается эмоционально-волевая сфера;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Происходит коррекция поведения;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7. Развивается чувство коллективизма, ответственность друг за друга, формируется опыт нравственного поведения;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8. Стимулируется развитие творческой, поисковой активности, самостоятельности;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9. Участие в театрализованных играх доставляют детям радость, вызывают активный интерес, увлекают их.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2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50" y="500063"/>
            <a:ext cx="6172200" cy="12985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8800" b="1" i="1" dirty="0" smtClean="0">
                <a:solidFill>
                  <a:srgbClr val="002060"/>
                </a:solidFill>
                <a:latin typeface="DS Down Cyr" pitchFamily="82" charset="0"/>
              </a:rPr>
              <a:t>III </a:t>
            </a:r>
            <a:r>
              <a:rPr lang="ru-RU" sz="8800" b="1" i="1" dirty="0" smtClean="0">
                <a:solidFill>
                  <a:srgbClr val="002060"/>
                </a:solidFill>
                <a:latin typeface="DS Down Cyr" pitchFamily="82" charset="0"/>
              </a:rPr>
              <a:t>раунд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7929618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«Объяснялки»</a:t>
            </a:r>
          </a:p>
        </p:txBody>
      </p:sp>
    </p:spTree>
    <p:extLst>
      <p:ext uri="{BB962C8B-B14F-4D97-AF65-F5344CB8AC3E}">
        <p14:creationId xmlns:p14="http://schemas.microsoft.com/office/powerpoint/2010/main" val="366043192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124700" cy="405288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режиссерским играм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можно отнести настольный, теневой театр и театр на </a:t>
            </a:r>
            <a:r>
              <a:rPr lang="ru-RU" sz="28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фланелеграфе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 ребенок или взрослый не является действующим лицом, а создает сцены, ведет роль игрушечного персонажа, действует за него, изображает его интонацией, мимикой.</a:t>
            </a:r>
            <a:endParaRPr lang="ru-RU" sz="2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340768"/>
            <a:ext cx="7056784" cy="420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Игры - драматизации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основаны на собственных действиях исполнителя роли, который использует куклы или персонажи, надетые на пальцы. Ребенок в этом случае играет сам, используя свои средства выразительности — интонацию, мимику, пантомимику.</a:t>
            </a:r>
            <a:endParaRPr lang="ru-RU" sz="28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231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352</TotalTime>
  <Words>351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Презентация PowerPoint</vt:lpstr>
      <vt:lpstr>I раунд</vt:lpstr>
      <vt:lpstr>Презентация PowerPoint</vt:lpstr>
      <vt:lpstr>Презентация PowerPoint</vt:lpstr>
      <vt:lpstr>II раунд</vt:lpstr>
      <vt:lpstr>Презентация PowerPoint</vt:lpstr>
      <vt:lpstr>III раунд</vt:lpstr>
      <vt:lpstr>Презентация PowerPoint</vt:lpstr>
      <vt:lpstr>Презентация PowerPoint</vt:lpstr>
      <vt:lpstr>IV раунд</vt:lpstr>
      <vt:lpstr>«Необходимо  расширять опыт ребенка, если мы хотим создать достаточно прочные основы его творческой деятельности»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Пользователь</cp:lastModifiedBy>
  <cp:revision>9</cp:revision>
  <dcterms:created xsi:type="dcterms:W3CDTF">2013-03-21T16:37:20Z</dcterms:created>
  <dcterms:modified xsi:type="dcterms:W3CDTF">2016-02-20T08:11:26Z</dcterms:modified>
</cp:coreProperties>
</file>