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i="1" dirty="0" smtClean="0">
              <a:solidFill>
                <a:srgbClr val="7030A0"/>
              </a:solidFill>
            </a:endParaRPr>
          </a:p>
          <a:p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Театр - это волшебный край,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в котором ребенок радуется,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играя, а в игре он познает мир!</a:t>
            </a:r>
            <a:endParaRPr lang="ru-RU" sz="2800" dirty="0" smtClean="0">
              <a:solidFill>
                <a:srgbClr val="7030A0"/>
              </a:solidFill>
            </a:endParaRP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Театральная мозаика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mdou12-sevsk.narod.ru/images/p41_prezentaciya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643050"/>
            <a:ext cx="307181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14375"/>
            <a:ext cx="4918075" cy="1757363"/>
          </a:xfrm>
        </p:spPr>
        <p:txBody>
          <a:bodyPr>
            <a:noAutofit/>
          </a:bodyPr>
          <a:lstStyle/>
          <a:p>
            <a:r>
              <a:rPr lang="ru-RU" sz="1800" b="1" i="1" u="sng" dirty="0" smtClean="0">
                <a:solidFill>
                  <a:srgbClr val="FFC000"/>
                </a:solidFill>
              </a:rPr>
              <a:t>Куклы на </a:t>
            </a:r>
            <a:r>
              <a:rPr lang="ru-RU" sz="1800" b="1" i="1" u="sng" dirty="0" err="1" smtClean="0">
                <a:solidFill>
                  <a:srgbClr val="FFC000"/>
                </a:solidFill>
              </a:rPr>
              <a:t>гапите</a:t>
            </a:r>
            <a:r>
              <a:rPr lang="ru-RU" sz="1600" b="1" i="1" dirty="0" smtClean="0"/>
              <a:t>. </a:t>
            </a:r>
            <a:r>
              <a:rPr lang="ru-RU" sz="1800" b="1" i="1" dirty="0" smtClean="0"/>
              <a:t>Самый простой </a:t>
            </a:r>
            <a:r>
              <a:rPr lang="ru-RU" sz="1800" b="1" i="1" dirty="0" err="1" smtClean="0"/>
              <a:t>гапит</a:t>
            </a:r>
            <a:r>
              <a:rPr lang="ru-RU" sz="1800" b="1" i="1" dirty="0" smtClean="0"/>
              <a:t> – просто вставленная в игрушку палочка. Она не должна быть слишком толстой и тяжелой, иначе актер не сможет удобно взять ее в руку. </a:t>
            </a:r>
            <a:r>
              <a:rPr lang="ru-RU" sz="1800" b="1" i="1" dirty="0" err="1" smtClean="0"/>
              <a:t>Гапит</a:t>
            </a:r>
            <a:r>
              <a:rPr lang="ru-RU" sz="1800" b="1" i="1" dirty="0" smtClean="0"/>
              <a:t> не должен быть слишком коротким, но и не слишком длинным.</a:t>
            </a:r>
            <a:endParaRPr lang="ru-RU" sz="1800" dirty="0"/>
          </a:p>
        </p:txBody>
      </p:sp>
      <p:pic>
        <p:nvPicPr>
          <p:cNvPr id="22530" name="Picture 2" descr="D:\рабочий стол\театр\67145820_1290880310_Skaner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4990264" cy="3429024"/>
          </a:xfrm>
          <a:prstGeom prst="rect">
            <a:avLst/>
          </a:prstGeom>
          <a:noFill/>
        </p:spPr>
      </p:pic>
      <p:pic>
        <p:nvPicPr>
          <p:cNvPr id="22531" name="Picture 3" descr="D:\рабочий стол\театр\Тростева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714356"/>
            <a:ext cx="3254082" cy="44985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1331640" y="548680"/>
            <a:ext cx="6572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Театр марионеток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Кукловод управляет ими на виду у зрителей.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Марионетка находится рядом с кукловодом, на полу, и приводится в движение с помощью ваги. Вага – это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крестовина, к которой на нитях крепятся куклы.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mdou12-sevsk.narod.ru/images/p41_prezentaciya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643182"/>
            <a:ext cx="4595838" cy="364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D:\рабочий стол\театр\markwald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/>
          <a:srcRect l="4833" r="4833"/>
          <a:stretch>
            <a:fillRect/>
          </a:stretch>
        </p:blipFill>
        <p:spPr bwMode="auto">
          <a:xfrm>
            <a:off x="323528" y="332656"/>
            <a:ext cx="4191000" cy="314325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3500438"/>
            <a:ext cx="4746625" cy="2449512"/>
          </a:xfrm>
        </p:spPr>
        <p:txBody>
          <a:bodyPr>
            <a:normAutofit fontScale="40000" lnSpcReduction="20000"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Театр на прищепках                         </a:t>
            </a:r>
          </a:p>
          <a:p>
            <a:endParaRPr lang="ru-RU" sz="6400" dirty="0" smtClean="0"/>
          </a:p>
          <a:p>
            <a:pPr algn="ctr"/>
            <a:r>
              <a:rPr lang="ru-RU" sz="6400" dirty="0" smtClean="0"/>
              <a:t>            </a:t>
            </a:r>
            <a:r>
              <a:rPr lang="ru-RU" sz="8000" b="1" dirty="0" smtClean="0">
                <a:solidFill>
                  <a:srgbClr val="0070C0"/>
                </a:solidFill>
              </a:rPr>
              <a:t>Театр на спичечных коробках</a:t>
            </a:r>
          </a:p>
          <a:p>
            <a:endParaRPr lang="ru-RU" sz="6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26626" name="Picture 2" descr="D:\рабочий стол\театр\markwald1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3116"/>
            <a:ext cx="3810000" cy="4429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85786" y="500042"/>
            <a:ext cx="721520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Занимаясь с детьми театром,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вы сделаете жизнь ваших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детей интересной и содержательной, наполните ее яркими впечатлениями и радостью творчества. А самое главное - навыки, полученные в театрализованных играх, дети смогут использовать в повседневной жизни.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9397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Театр на </a:t>
            </a:r>
            <a:r>
              <a:rPr lang="ru-RU" dirty="0" err="1" smtClean="0">
                <a:solidFill>
                  <a:srgbClr val="FF0000"/>
                </a:solidFill>
              </a:rPr>
              <a:t>фланелеграфе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рабочий стол\театр\f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429500" cy="28575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28662" y="4087330"/>
            <a:ext cx="760377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Фланелеграф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предназначен специально для того, чтобы дети не только слушали сказку, но и видели её героев. Рассказывая сказку, героев выкладываем на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фланелеграфе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том порядке, в каком они появляются. Таким же образом можно использовать магнитную доску и магнитные фигурки - героев сказок.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Техника изготовления: на фланель с помощью липкой ленты, бархатной бумаги, или той же фланели можно прикреплять различные картинки.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3071810"/>
            <a:ext cx="71438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рабочий стол\театр\1102282177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3857652" cy="27724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u="sng" dirty="0" smtClean="0">
                <a:solidFill>
                  <a:srgbClr val="7030A0"/>
                </a:solidFill>
              </a:rPr>
              <a:t>Теневой театр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  <a:r>
              <a:rPr lang="ru-RU" b="1" i="1" dirty="0" smtClean="0">
                <a:solidFill>
                  <a:srgbClr val="00B050"/>
                </a:solidFill>
              </a:rPr>
              <a:t> 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5363" name="Picture 3" descr="D:\рабочий стол\театр\dsc002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9"/>
            <a:ext cx="4024306" cy="2786082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28596" y="4111473"/>
            <a:ext cx="807249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Тут необходим экран из полупрозрачной бумаги или   белой тонкой ткани прикрепленной на рамку, выразительно вырезанные черные плоскостные персонажи и яркий источник света за ним, благодаря которому персонажи отбрасывают тени на экран. Очень интересные изображения получаются при помощи пальцев рук. Например, можно сделать гуся, зайца, лающую собаку и  др. или  прикрепить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фигурки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 палочкам.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рабочий стол\театр\4f79c28c169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352360" cy="39465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Конусный театр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6387" name="Picture 3" descr="D:\рабочий стол\театр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00306"/>
            <a:ext cx="4357718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рабочий стол\театр\a8e99a0abb3596c8c10f44820bc60f6e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5000660" cy="37482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Театр оригами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7412" name="Picture 4" descr="D:\рабочий стол\театр\dd2be5da2dbcee938551a3587dded585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071678"/>
            <a:ext cx="2286016" cy="3167689"/>
          </a:xfrm>
          <a:prstGeom prst="rect">
            <a:avLst/>
          </a:prstGeom>
          <a:noFill/>
        </p:spPr>
      </p:pic>
      <p:pic>
        <p:nvPicPr>
          <p:cNvPr id="17413" name="Picture 5" descr="D:\рабочий стол\театр\e0bde359d7a7a717cff45c118d413405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295625"/>
            <a:ext cx="2357422" cy="2327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ий стол\театр\da172d353615d62e9bf454db56c4727a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879446"/>
            <a:ext cx="4929222" cy="5764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Настольный театр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dou12-sevsk.narod.ru/images/p41_prezentaciya6.jpg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6172200" y="3357563"/>
            <a:ext cx="2971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0034" y="284599"/>
            <a:ext cx="400052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Театр игрушки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Игрушки промышленного изготовления (пластмассовые, мягкие, резиновые) или сделанные своими руками (вязанные, сшитые из лоскутков) группируют по сказкам. Такой театр очень близок детям, так как они ежедневно играют похожими игрушками. В него можно играть не только за столом, но и лежа на ковре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143504" y="473641"/>
            <a:ext cx="314324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Шагающий театр 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каждой куколки сзади на ножках есть кармашки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указательного и среднего пальцев. Таким образом кукла "ходит", повторяя движение пальцев.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9" name="Picture 7" descr="D:\рабочий стол\театр\repka-teatr-matreshk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3000396" cy="3000396"/>
          </a:xfrm>
          <a:prstGeom prst="rect">
            <a:avLst/>
          </a:prstGeom>
          <a:noFill/>
        </p:spPr>
      </p:pic>
      <p:pic>
        <p:nvPicPr>
          <p:cNvPr id="18440" name="Picture 8" descr="D:\рабочий стол\театр\leo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572008"/>
            <a:ext cx="2678311" cy="2008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ВЕРХОВОЙ ТЕАТР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9458" name="Picture 2" descr="D:\рабочий стол\театр\4228390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643470" cy="3484460"/>
          </a:xfrm>
          <a:prstGeom prst="rect">
            <a:avLst/>
          </a:prstGeom>
          <a:noFill/>
        </p:spPr>
      </p:pic>
      <p:pic>
        <p:nvPicPr>
          <p:cNvPr id="7" name="Рисунок 6" descr="http://mdou12-sevsk.narod.ru/images/p41_prezentaciya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857628"/>
            <a:ext cx="32147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143504" y="957189"/>
            <a:ext cx="38576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Театр кукол </a:t>
            </a:r>
            <a:r>
              <a:rPr kumimoji="0" lang="ru-RU" b="1" i="1" u="sng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би-ба-бо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или театр «Петрушки».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Театром «Петрушки» называется театр, куклы которого надеваются на три пальца руки – вроде перчатки.    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Движения ее головы, рук, туловища осуществляются с помощью движений пальцев, кисти руки.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39552" y="4785193"/>
            <a:ext cx="467539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Театр ложек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Самый простой и доступный для детей кукольный театр ложек. Куклы-ложки предвосхищают знакомство с верховыми куклами, являясь как бы упрощенным вариантом.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49275"/>
            <a:ext cx="4762500" cy="1223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200" b="1" i="1" u="sng" dirty="0" smtClean="0">
                <a:solidFill>
                  <a:srgbClr val="7030A0"/>
                </a:solidFill>
              </a:rPr>
              <a:t>Пальчиковый театр</a:t>
            </a:r>
            <a:r>
              <a:rPr lang="ru-RU" sz="6400" b="1" i="1" u="sng" dirty="0" smtClean="0"/>
              <a:t>.</a:t>
            </a:r>
            <a:r>
              <a:rPr lang="ru-RU" sz="6400" b="1" i="1" dirty="0" smtClean="0"/>
              <a:t>  </a:t>
            </a:r>
          </a:p>
          <a:p>
            <a:pPr marL="0" indent="0">
              <a:buNone/>
            </a:pPr>
            <a:r>
              <a:rPr lang="ru-RU" sz="7200" b="1" i="1" dirty="0" smtClean="0"/>
              <a:t>Куклы, надевающиеся на палец - самые маленькие артисты кукольных</a:t>
            </a:r>
            <a:r>
              <a:rPr lang="ru-RU" sz="7200" b="1" dirty="0" smtClean="0"/>
              <a:t> </a:t>
            </a:r>
            <a:r>
              <a:rPr lang="ru-RU" sz="7200" b="1" i="1" dirty="0" smtClean="0"/>
              <a:t>театров. Это куклы, сшитые из ткани, склеенные из бумаги, связанные из шерстяных ниток. Кукол ребёнок надевает на пальцы, и сам действует за персонажа, изображённого на руке.  Играть можно за ширмой или при непосредственном контакте</a:t>
            </a:r>
            <a:r>
              <a:rPr lang="ru-RU" sz="6400" b="1" i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6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1506" name="Picture 2" descr="D:\рабочий стол\театр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978809"/>
            <a:ext cx="3429024" cy="2593199"/>
          </a:xfrm>
          <a:prstGeom prst="rect">
            <a:avLst/>
          </a:prstGeom>
          <a:noFill/>
        </p:spPr>
      </p:pic>
      <p:pic>
        <p:nvPicPr>
          <p:cNvPr id="21507" name="Picture 3" descr="D:\рабочий стол\театр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3132888"/>
            <a:ext cx="3097484" cy="32795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99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Театральная мозаика </vt:lpstr>
      <vt:lpstr>Театр на фланелеграфе</vt:lpstr>
      <vt:lpstr> Теневой театр. </vt:lpstr>
      <vt:lpstr>Конусный театр</vt:lpstr>
      <vt:lpstr>Театр оригами</vt:lpstr>
      <vt:lpstr>Настольный театр</vt:lpstr>
      <vt:lpstr>Презентация PowerPoint</vt:lpstr>
      <vt:lpstr>ВЕРХОВОЙ ТЕАТР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Театральная мозаика </dc:title>
  <dc:creator>Наташа</dc:creator>
  <cp:lastModifiedBy>Пользователь</cp:lastModifiedBy>
  <cp:revision>13</cp:revision>
  <dcterms:created xsi:type="dcterms:W3CDTF">2012-11-01T09:59:33Z</dcterms:created>
  <dcterms:modified xsi:type="dcterms:W3CDTF">2016-02-20T08:12:53Z</dcterms:modified>
</cp:coreProperties>
</file>