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65" r:id="rId6"/>
    <p:sldId id="271" r:id="rId7"/>
    <p:sldId id="272" r:id="rId8"/>
    <p:sldId id="270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00"/>
    <a:srgbClr val="006600"/>
    <a:srgbClr val="FF9900"/>
    <a:srgbClr val="000066"/>
    <a:srgbClr val="0066FF"/>
    <a:srgbClr val="FF3300"/>
    <a:srgbClr val="FF00FF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4E1B0-A6DA-4EF5-B308-6A92BA5FF221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A1DF1-A01E-4E98-9489-AD61DB3D9A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pic>
        <p:nvPicPr>
          <p:cNvPr id="5" name="Рисунок 4" descr="shutterstock_541648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492896"/>
            <a:ext cx="7044140" cy="38610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944215"/>
          </a:xfrm>
        </p:spPr>
        <p:txBody>
          <a:bodyPr>
            <a:noAutofit/>
          </a:bodyPr>
          <a:lstStyle/>
          <a:p>
            <a:r>
              <a:rPr lang="ru-RU" sz="6600" dirty="0">
                <a:latin typeface="Monotype Corsiva" pitchFamily="66" charset="0"/>
              </a:rPr>
              <a:t>Дидактическая игра </a:t>
            </a:r>
            <a:r>
              <a:rPr lang="ru-RU" sz="6600" dirty="0">
                <a:solidFill>
                  <a:srgbClr val="800080"/>
                </a:solidFill>
                <a:latin typeface="Monotype Corsiva" pitchFamily="66" charset="0"/>
              </a:rPr>
              <a:t>“Цветные приветики”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pic>
        <p:nvPicPr>
          <p:cNvPr id="2050" name="Picture 2" descr="C:\Users\Андрей\Desktop\'vjwbb\c806efa4c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48680"/>
            <a:ext cx="3919984" cy="587997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26469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эмоцией удивления: 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Пушкин «Сказка о царе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Салтане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Хармс «Что это было?»;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Носов «Живая шляпа»;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Сутеев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«Под грибком»;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Екимова «Облака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эмоцией страха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О. Князева «Веселые, грустные»;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А. Кушнир «Что в углу?»;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Г. Семенов «Счастливая ошибка»;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Е. Пермяк «Самое страшное».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62289"/>
          </a:xfrm>
          <a:prstGeom prst="rect">
            <a:avLst/>
          </a:prstGeom>
        </p:spPr>
      </p:pic>
      <p:pic>
        <p:nvPicPr>
          <p:cNvPr id="8" name="Picture 2" descr="C:\Users\Андрей\Desktop\'vjwbb\cb2a146007f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2420888"/>
            <a:ext cx="2520280" cy="3861048"/>
          </a:xfrm>
          <a:prstGeom prst="rect">
            <a:avLst/>
          </a:prstGeom>
          <a:noFill/>
        </p:spPr>
      </p:pic>
      <p:pic>
        <p:nvPicPr>
          <p:cNvPr id="3076" name="Picture 4" descr="C:\Users\Андрей\Desktop\'vjwbb\fc1513f340f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76672"/>
            <a:ext cx="3271912" cy="561662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эмоцией радости:     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Ушинский «Четыре желания»;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Благинина «Вот какая мама!»;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Чуковский «Краденое солнце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эмоцией гнева: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Чуковский «Краденое солнце»; 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В. Викторов «Хмурый орел».</a:t>
            </a:r>
          </a:p>
          <a:p>
            <a:pPr algn="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90465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представлений о настроении в жизни человека и его связи со здоровьем.</a:t>
            </a:r>
          </a:p>
          <a:p>
            <a:pPr>
              <a:buNone/>
            </a:pP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31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Научить детей определять свое внутреннее состояние и понимать эмоциональное состояние другого человека;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способствовать  пониманию  причин  плохого и хорошего настроения;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показать детям  элементарные приемы, помогающие снять напряжение, регулировать настроение;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развивать речевую активность, интонационную сторону речи;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воспитывать позитивное отношение к жизни, чувство удовлетворения от достигнутых успехов.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pic>
        <p:nvPicPr>
          <p:cNvPr id="6" name="Рисунок 5" descr="5917248186c7112eee4de7f7c1163f91dce202c6c7_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990754">
            <a:off x="4002284" y="1500888"/>
            <a:ext cx="5024985" cy="3666881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(прекрасное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оранжевый </a:t>
            </a:r>
            <a:r>
              <a:rPr lang="ru-RU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хорошее)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желтый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нормальное)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зеленый 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 то, ни се)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голубой </a:t>
            </a:r>
            <a:r>
              <a:rPr lang="ru-RU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плохое)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синий 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очень плохое)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" y="-1"/>
            <a:ext cx="9141143" cy="68601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80728"/>
            <a:ext cx="8280920" cy="525658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	На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подносе лежат карточки разных цветов.                                         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	Предложить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детям выбрать тот цвет, каким они  хотели бы  с нами «поздороваться».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	Цвет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который сейчас выражает его настроение. 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Дети выбирают цветные карточки).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   - У  (имя)  </a:t>
            </a:r>
            <a:r>
              <a:rPr lang="ru-RU" sz="31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оранжевое «Здравствуйте»,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    - У ………. </a:t>
            </a:r>
            <a:r>
              <a:rPr lang="ru-RU" sz="31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зеленое  «Здравствуйте»,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    - А вот  у ………. </a:t>
            </a:r>
            <a:r>
              <a:rPr lang="ru-RU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серое</a:t>
            </a:r>
            <a:r>
              <a:rPr lang="ru-RU" sz="31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«Здравствуйте»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и т.д.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	Итак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светлые тона говорят о добром, радостном, веселом настроении.            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	Темные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тона  - мрачное, сердитое, угрюмое, плохое настроение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136904" cy="5904656"/>
          </a:xfrm>
        </p:spPr>
        <p:style>
          <a:lnRef idx="1">
            <a:schemeClr val="accent6"/>
          </a:lnRef>
          <a:fillRef idx="1001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600" b="1" dirty="0" smtClean="0">
                <a:latin typeface="Monotype Corsiva" pitchFamily="66" charset="0"/>
              </a:rPr>
              <a:t>   </a:t>
            </a:r>
            <a:r>
              <a:rPr lang="ru-RU" sz="4200" b="1" dirty="0" smtClean="0">
                <a:latin typeface="Monotype Corsiva" pitchFamily="66" charset="0"/>
              </a:rPr>
              <a:t>Дидактическая </a:t>
            </a:r>
            <a:r>
              <a:rPr lang="ru-RU" sz="4200" b="1" dirty="0" smtClean="0">
                <a:latin typeface="Monotype Corsiva" pitchFamily="66" charset="0"/>
              </a:rPr>
              <a:t>игра </a:t>
            </a:r>
            <a:r>
              <a:rPr lang="en-US" sz="4200" b="1" dirty="0" smtClean="0">
                <a:latin typeface="Monotype Corsiva" pitchFamily="66" charset="0"/>
              </a:rPr>
              <a:t/>
            </a:r>
            <a:br>
              <a:rPr lang="en-US" sz="4200" b="1" dirty="0" smtClean="0">
                <a:latin typeface="Monotype Corsiva" pitchFamily="66" charset="0"/>
              </a:rPr>
            </a:br>
            <a:r>
              <a:rPr lang="ru-RU" sz="4200" b="1" dirty="0" smtClean="0">
                <a:solidFill>
                  <a:srgbClr val="CC00FF"/>
                </a:solidFill>
                <a:latin typeface="Monotype Corsiva" pitchFamily="66" charset="0"/>
              </a:rPr>
              <a:t>«Конструктор </a:t>
            </a:r>
            <a:r>
              <a:rPr lang="ru-RU" sz="4200" b="1" dirty="0" smtClean="0">
                <a:solidFill>
                  <a:srgbClr val="CC00FF"/>
                </a:solidFill>
                <a:latin typeface="Monotype Corsiva" pitchFamily="66" charset="0"/>
              </a:rPr>
              <a:t>эмоций»</a:t>
            </a:r>
          </a:p>
          <a:p>
            <a:pPr algn="ctr"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умение определять и различать человеческие эмоции и чувства.</a:t>
            </a:r>
          </a:p>
          <a:p>
            <a:pPr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способствовать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развитию конструктивных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умений;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формировать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социальную  и эмоциональную сферу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ребёнка;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развивать воображение;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развивать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 мелкую  моторику; 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развивать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 логическое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мышление;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развивать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монологическую и диалогическую речь детей.</a:t>
            </a:r>
          </a:p>
          <a:p>
            <a:pPr algn="ctr">
              <a:lnSpc>
                <a:spcPct val="120000"/>
              </a:lnSpc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pic>
        <p:nvPicPr>
          <p:cNvPr id="5" name="Рисунок 4" descr="s161743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212976"/>
            <a:ext cx="3017912" cy="3319703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3960440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вариант</a:t>
            </a:r>
            <a:endParaRPr lang="ru-RU" sz="2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Детям предлагается  собрать ту или иную эмоцию,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обозначить её и обсудить, почему у созданного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персонажа  такое настроение. Что у него случилось,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какая история произошла? Или помочь герою  сменить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печаль на радость и страх на удивление, просто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перекладывая части лица, а  затем придумать  историю.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136904" cy="5904656"/>
          </a:xfrm>
        </p:spPr>
        <p:style>
          <a:lnRef idx="1">
            <a:schemeClr val="accent6"/>
          </a:lnRef>
          <a:fillRef idx="1001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вариант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проводится в паре. Дети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придумывают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историю,  при этом составляя 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выражение лица – эмоцию. Затем можно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проиграть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ситуацию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виде диалога между созданными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образами.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диалог между бабушкой и внуком.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вариант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игры следует составить из «конструктора 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эмоций»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выражение лица, а дети с помощью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зеркал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повторяют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выражение. Побеседовать, какая 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эмоция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более  ближе, приятней, а какая наоборот 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вспомнить  жизненные 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ситуации,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вызывали у них грусть, радость,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удивление,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т.п.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3999" cy="68622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136904" cy="5904656"/>
          </a:xfrm>
        </p:spPr>
        <p:style>
          <a:lnRef idx="1">
            <a:schemeClr val="accent6"/>
          </a:lnRef>
          <a:fillRef idx="1001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вариант</a:t>
            </a:r>
            <a:endParaRPr lang="ru-RU" sz="2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Детям предлагается послушать 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литературные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произведения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рассказы, стихи, сказки, 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которых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прорабатывается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та или иная эмоция.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Прослушав,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 с взрослым обсуждают прочитанное и  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собирают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нужную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эмоцию на доске. Например: отрывок и 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из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стихотворения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 Т.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Шорыгиной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                          «Не хочу быть трусом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Я боюсь признаться маме,</a:t>
            </a:r>
          </a:p>
          <a:p>
            <a:pPr algn="ctr">
              <a:buNone/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	Что разбил кувшин с цветами.</a:t>
            </a:r>
          </a:p>
          <a:p>
            <a:pPr algn="ctr">
              <a:buNone/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	Весь от страха я трясусь,</a:t>
            </a:r>
          </a:p>
          <a:p>
            <a:pPr algn="ctr">
              <a:buNone/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	Я, наверно, просто трус! 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66153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62288"/>
          </a:xfrm>
          <a:prstGeom prst="rect">
            <a:avLst/>
          </a:prstGeom>
        </p:spPr>
      </p:pic>
      <p:pic>
        <p:nvPicPr>
          <p:cNvPr id="1026" name="Picture 2" descr="C:\Users\Андрей\Desktop\'vjwbb\a6e7bc9727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692696"/>
            <a:ext cx="3760191" cy="5640287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эмоцией печали: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Остер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«Вредные советы»;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р.н.с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«Гуси-лебеди»,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Петушок и бобовое зернышко»;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Маршак «Сказка о глупом мышонке»;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Чуковский «Краденое солнце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эмоцией горе: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Токмакова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«Мне грустно».</a:t>
            </a:r>
            <a:endParaRPr lang="ru-RU" sz="2400" dirty="0" smtClean="0"/>
          </a:p>
          <a:p>
            <a:pPr>
              <a:lnSpc>
                <a:spcPct val="150000"/>
              </a:lnSpc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177</Words>
  <Application>Microsoft Office PowerPoint</Application>
  <PresentationFormat>Экран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Дидактическая игра “Цветные приветики”</vt:lpstr>
      <vt:lpstr>Слайд 2</vt:lpstr>
      <vt:lpstr>Слайд 3</vt:lpstr>
      <vt:lpstr>ХОД ИГРЫ: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“Цветные приветики”</dc:title>
  <dc:creator>Андрей</dc:creator>
  <cp:lastModifiedBy>Андрей</cp:lastModifiedBy>
  <cp:revision>20</cp:revision>
  <dcterms:created xsi:type="dcterms:W3CDTF">2016-02-12T19:42:35Z</dcterms:created>
  <dcterms:modified xsi:type="dcterms:W3CDTF">2016-02-14T19:16:16Z</dcterms:modified>
</cp:coreProperties>
</file>