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8" r:id="rId4"/>
    <p:sldId id="259" r:id="rId5"/>
    <p:sldId id="257" r:id="rId6"/>
    <p:sldId id="260" r:id="rId7"/>
    <p:sldId id="267" r:id="rId8"/>
    <p:sldId id="266" r:id="rId9"/>
    <p:sldId id="265" r:id="rId10"/>
    <p:sldId id="264" r:id="rId11"/>
    <p:sldId id="268" r:id="rId12"/>
    <p:sldId id="269" r:id="rId13"/>
    <p:sldId id="271" r:id="rId14"/>
    <p:sldId id="272" r:id="rId15"/>
    <p:sldId id="273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6523-7F4F-4E8A-8394-043C25AA13D6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921F-E3A4-4BB2-B985-580BFF17A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6523-7F4F-4E8A-8394-043C25AA13D6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921F-E3A4-4BB2-B985-580BFF17A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6523-7F4F-4E8A-8394-043C25AA13D6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921F-E3A4-4BB2-B985-580BFF17A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6523-7F4F-4E8A-8394-043C25AA13D6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921F-E3A4-4BB2-B985-580BFF17A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6523-7F4F-4E8A-8394-043C25AA13D6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921F-E3A4-4BB2-B985-580BFF17A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6523-7F4F-4E8A-8394-043C25AA13D6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921F-E3A4-4BB2-B985-580BFF17A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6523-7F4F-4E8A-8394-043C25AA13D6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921F-E3A4-4BB2-B985-580BFF17A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6523-7F4F-4E8A-8394-043C25AA13D6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921F-E3A4-4BB2-B985-580BFF17A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6523-7F4F-4E8A-8394-043C25AA13D6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921F-E3A4-4BB2-B985-580BFF17A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6523-7F4F-4E8A-8394-043C25AA13D6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921F-E3A4-4BB2-B985-580BFF17A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6523-7F4F-4E8A-8394-043C25AA13D6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2921F-E3A4-4BB2-B985-580BFF17A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E6523-7F4F-4E8A-8394-043C25AA13D6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2921F-E3A4-4BB2-B985-580BFF17AC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1;&#1095;&#1077;&#1073;&#1085;&#1099;&#1077;&#1087;&#1088;&#1077;&#1079;&#1077;&#1085;&#1090;&#1072;&#1094;&#1080;&#1080;.&#1088;&#1092;/gotovye-prezentatsii-powerpoint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19672" y="260648"/>
            <a:ext cx="75243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Презентация к уроку математики.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« Задачи </a:t>
            </a: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на нахождение неизвестного </a:t>
            </a: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по двум разностям.»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653136"/>
            <a:ext cx="3521311" cy="194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04048" y="4869160"/>
            <a:ext cx="4139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Презентацию подготовила учитель начальных классов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Самодурова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Ю.В.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Семилукская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СОШ №1 с УИОП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00298" y="285728"/>
            <a:ext cx="47816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Взаимопроверка.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1357298"/>
            <a:ext cx="8309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5-2=3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ящ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.) – уместилось 24 кг фруктов.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24:3=8 (кг)- фруктов в одном ящике.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8∙ 5=40 (кг)- фруктов привезли 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столовую.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40-24=16 (кг)- фруктов привезли во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столовую.</a:t>
            </a: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Проверка:</a:t>
            </a: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8 ∙ 2 =16 (кг)  </a:t>
            </a: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в первую столовую привезли 40 кг фруктов, </a:t>
            </a: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вторую столовую привезли 16 кг фруктов.</a:t>
            </a: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285728"/>
            <a:ext cx="65722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 Работа  по  учебнику: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Стр. 46 № 171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вариант – 1 столбик, 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вариант – 2 столбик;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j03433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4940" y="3000372"/>
            <a:ext cx="5589172" cy="3500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71670" y="357166"/>
            <a:ext cx="629550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Работа  по  учебнику:</a:t>
            </a:r>
          </a:p>
          <a:p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1285860"/>
            <a:ext cx="41308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Стр. 46 № 171 (1)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3042" y="2285992"/>
            <a:ext cx="680840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12:3 = 4 (см) – длина 1/3 части отрезка.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12:6 = 2 (см) – длина 1/6 части отрезка.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12:12 = 1 (см) –длина 1/12 части отрезка.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14480" y="428605"/>
            <a:ext cx="74295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Подведение итогов урока: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*Чему мы научились сегодня на уроке?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*Какие вычислительные приемы мы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закрепили?</a:t>
            </a:r>
          </a:p>
          <a:p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0232" y="2714620"/>
            <a:ext cx="64294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Стр. 46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№169 (1)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 171 (3 столбик)</a:t>
            </a:r>
          </a:p>
          <a:p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571876"/>
            <a:ext cx="286306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071802" y="357166"/>
            <a:ext cx="354513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Рефлексия :</a:t>
            </a:r>
          </a:p>
          <a:p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resize.yandex.net/0_7bfcb_db5cd797_M?url=https%3A%2F%2Fimg-fotki.yandex.ru%2Fget%2F4116%2F36014149.166%2F0_7bfcb_db5cd797_M&amp;width=222&amp;height=0&amp;typemap=gif%3Agif%3Bpng%3Apng%3B*%3Ajpeg%3B&amp;timestamp=1455145919&amp;crop=no&amp;enlarge=no&amp;key=67ccca655d3e527eca0187a8def0bdc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785794"/>
            <a:ext cx="2114550" cy="2114550"/>
          </a:xfrm>
          <a:prstGeom prst="rect">
            <a:avLst/>
          </a:prstGeom>
          <a:noFill/>
        </p:spPr>
      </p:pic>
      <p:pic>
        <p:nvPicPr>
          <p:cNvPr id="2052" name="Picture 4" descr="http://portpool.ru/content/icons/mega/image0017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2928934"/>
            <a:ext cx="1714512" cy="1714513"/>
          </a:xfrm>
          <a:prstGeom prst="rect">
            <a:avLst/>
          </a:prstGeom>
          <a:noFill/>
        </p:spPr>
      </p:pic>
      <p:pic>
        <p:nvPicPr>
          <p:cNvPr id="2056" name="Picture 8" descr="http://zakprf44.ru/img/sr_1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4830124"/>
            <a:ext cx="1714512" cy="168022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86116" y="1285860"/>
            <a:ext cx="55047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 все понял,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задания не вызывали затруднений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3071810"/>
            <a:ext cx="5662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-Задания для меня были сложными,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но я разобрался самостоятельно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0430" y="5214950"/>
            <a:ext cx="55217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понял ничего.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Требуется помощь учителя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SOS!)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" name="Picture 2" descr="http://xn----gtbnacocov2ap5f.xn--p1ai/static/img/0000/0003/7709/37709532.76ef34lrme.W2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7219" y="4357694"/>
            <a:ext cx="2984410" cy="227648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85852" y="4357694"/>
            <a:ext cx="53281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14290"/>
            <a:ext cx="74295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"Ваши лучшие пять друзей: Что, Почему, Где, Когда и Как. Если Вам нужен совет, обратитесь к Что, Почему, Где, Когда и Как — и больше ни к кому не обращайтесь. Ничему не верьте, но сомневайтесь только в том, что вызывает сомнение. Найдя первый гриб или сделав первое открытие, осмотритесь вокруг, - они родятся пучками".                                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Дьёрдь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Пойа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63688" y="260648"/>
            <a:ext cx="615219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Список литературы:</a:t>
            </a:r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19672" y="119675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://xn--80ablbaanka7beun6ae4de9e.xn--</a:t>
            </a:r>
            <a:r>
              <a:rPr lang="en-US" dirty="0" smtClean="0">
                <a:hlinkClick r:id="rId3"/>
              </a:rPr>
              <a:t>p1ai/gotovye-prezentatsii-powerpoint.html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1916832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https://yandex.ru/images/search?text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691680" y="2348880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http://bibliogid.ru/krug-chteniya/poznavatelnye-knigi/216-uchenye-detyam/1119-poja-d-kak-reshat-zadachu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shablony-prezentatsiy-baza-razrabotok-56565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4"/>
            <a:ext cx="9143999" cy="68622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57422" y="357166"/>
            <a:ext cx="53415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9 марта.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j03433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643182"/>
            <a:ext cx="61595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dmin\Desktop\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285728"/>
            <a:ext cx="70510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Минутка чистописания.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9" y="1214423"/>
            <a:ext cx="77152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Задуманное число состоит из 3 десятков,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 единиц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класса тысяч, 6 сотен, 8 десятков,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4 единиц класса единиц.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40" y="3286124"/>
            <a:ext cx="33009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i="1" dirty="0" smtClean="0">
                <a:latin typeface="Times New Roman" pitchFamily="18" charset="0"/>
                <a:cs typeface="Times New Roman" pitchFamily="18" charset="0"/>
              </a:rPr>
              <a:t>35 684</a:t>
            </a:r>
            <a:endParaRPr lang="ru-RU" sz="8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dmin\Desktop\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285728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       Устный счет.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9791" y="1000108"/>
            <a:ext cx="82039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Пароход двигался со  средней скоростью  50 км/ч.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За какое время  он проплывет 300 км?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86776" y="1714488"/>
            <a:ext cx="655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ч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2214554"/>
            <a:ext cx="75984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Для детского сада купили 15 кукол ,по 40 руб.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каждая. Сколько стоят все куклы?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40813" y="3000372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600 р.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1169" y="3429000"/>
            <a:ext cx="83225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90 кроликов рассадили в 6 клеток поровну. Сколь-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ко кроликов посадили в каждую клетку?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13562" y="4286256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62" y="4786322"/>
            <a:ext cx="84092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 Из 84 метров ткани сшили 28 одинаковых платьев.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Сколько метров ткани пошло на одно платье?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86776" y="5786454"/>
            <a:ext cx="609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3м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285852" y="785794"/>
            <a:ext cx="869981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«Если вы хотите научиться плавать,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 смело входите в воду,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если хотите научиться решать задачи,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решайте их.»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Д.Пойа 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Картинки по запросу решаем задачи картин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3429000"/>
            <a:ext cx="2928958" cy="2968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714356"/>
            <a:ext cx="763632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Тема урока: </a:t>
            </a: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« Задачи </a:t>
            </a: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на нахождение неизвестного </a:t>
            </a: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по двум разностям.»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643314"/>
            <a:ext cx="5214974" cy="2887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642918"/>
            <a:ext cx="8143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Ученик купил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 одинаковой цене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 тетрадей в  клетку и 5 тетрадей в линейку. За тетради в клетку он заплатил на 16 рублей больше, чем за тетради  в линейку. Сколько ученик заплатил за тетради в линейку?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2357430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7" name="Picture 3" descr="C:\Users\Admin\Desktop\Однотонные тетрад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643182"/>
            <a:ext cx="2643206" cy="159174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285852" y="3143248"/>
            <a:ext cx="48479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Анализируем задачу.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Записываем условие задачи.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4500570"/>
            <a:ext cx="7429552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Цена          Количество         Стоимость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Клетка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Линейка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45281" y="1000108"/>
            <a:ext cx="8250015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Составляем план решения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Сначала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действием вычитания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узнаем, за</a:t>
            </a:r>
          </a:p>
          <a:p>
            <a:pPr marL="514350" indent="-51435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какое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lang="ru-RU" sz="28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тетрадей заплатили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16 рублей. </a:t>
            </a:r>
          </a:p>
          <a:p>
            <a:pPr marL="514350" indent="-5143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Затем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действием деления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узнаем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цену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тетради</a:t>
            </a:r>
          </a:p>
          <a:p>
            <a:pPr marL="514350" indent="-51435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в клетку или в линейку.  </a:t>
            </a:r>
          </a:p>
          <a:p>
            <a:pPr marL="514350" indent="-5143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действием умножения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узнаем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стоимость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тетрадей в клетку.</a:t>
            </a:r>
          </a:p>
          <a:p>
            <a:pPr marL="514350" indent="-51435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*Затем </a:t>
            </a:r>
            <a:r>
              <a:rPr lang="ru-RU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действием вычитания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узнаем </a:t>
            </a:r>
            <a:r>
              <a:rPr lang="ru-RU" sz="2400" u="sng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стоимость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тетрадей </a:t>
            </a:r>
          </a:p>
          <a:p>
            <a:pPr marL="514350" indent="-51435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в линейку.</a:t>
            </a:r>
          </a:p>
          <a:p>
            <a:pPr marL="514350" indent="-514350"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35939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428604"/>
            <a:ext cx="7761677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Самостоятельная работа .</a:t>
            </a:r>
          </a:p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стр. 46 № 170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условие к задаче выполняем в виде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схематического рисунка.</a:t>
            </a:r>
          </a:p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j03433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786058"/>
            <a:ext cx="5929324" cy="386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568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yu.samodurova</cp:lastModifiedBy>
  <cp:revision>35</cp:revision>
  <dcterms:created xsi:type="dcterms:W3CDTF">2016-03-07T05:40:59Z</dcterms:created>
  <dcterms:modified xsi:type="dcterms:W3CDTF">2016-03-11T11:17:40Z</dcterms:modified>
</cp:coreProperties>
</file>