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63" r:id="rId4"/>
    <p:sldId id="260" r:id="rId5"/>
    <p:sldId id="258" r:id="rId6"/>
    <p:sldId id="264" r:id="rId7"/>
    <p:sldId id="265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01.03.2016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01.03.2016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01.03.2016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412777"/>
            <a:ext cx="7918648" cy="2187674"/>
          </a:xfrm>
        </p:spPr>
        <p:txBody>
          <a:bodyPr/>
          <a:lstStyle/>
          <a:p>
            <a:r>
              <a:rPr lang="ru-RU" dirty="0" smtClean="0"/>
              <a:t>Тема </a:t>
            </a:r>
            <a:r>
              <a:rPr lang="ru-RU" dirty="0" smtClean="0"/>
              <a:t>первого занятия: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 rot="10800000" flipV="1">
            <a:off x="1619672" y="3648821"/>
            <a:ext cx="532483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«Оригами»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1720" y="5589240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algn="r"/>
            <a:r>
              <a:rPr lang="ru-RU" b="1" dirty="0" smtClean="0"/>
              <a:t>Выполнила учитель начальных классов МКОУ СОШ № 80 </a:t>
            </a:r>
            <a:r>
              <a:rPr lang="ru-RU" b="1" dirty="0" err="1" smtClean="0"/>
              <a:t>им.В.П.Кузнецова</a:t>
            </a:r>
            <a:endParaRPr lang="ru-RU" b="1" dirty="0" smtClean="0"/>
          </a:p>
          <a:p>
            <a:pPr algn="r"/>
            <a:r>
              <a:rPr lang="ru-RU" b="1" dirty="0" smtClean="0"/>
              <a:t>Яценко А.И.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8089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4</a:t>
            </a:r>
            <a:r>
              <a:rPr lang="ru-RU" dirty="0"/>
              <a:t>.  Сгибаем правый угол к левому краю, чтобы он совпал с пересечением левого края и линией сгиба.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637302"/>
            <a:ext cx="6420426" cy="3311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290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5. Теперь сгибаем точно также левый угол.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628800"/>
            <a:ext cx="5851182" cy="4172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035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6.  Один угол отворачиваем к себе.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259368"/>
            <a:ext cx="3312368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873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7. Второй угол отгибаем от себя.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305552"/>
            <a:ext cx="3168352" cy="4671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753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ВОТ ОН НАШ СТАКАНЧИК: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596" y="1772816"/>
            <a:ext cx="5081318" cy="396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 rot="10800000" flipV="1">
            <a:off x="1763686" y="5847722"/>
            <a:ext cx="48245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Теперь с него можно пить.</a:t>
            </a:r>
          </a:p>
        </p:txBody>
      </p:sp>
    </p:spTree>
    <p:extLst>
      <p:ext uri="{BB962C8B-B14F-4D97-AF65-F5344CB8AC3E}">
        <p14:creationId xmlns:p14="http://schemas.microsoft.com/office/powerpoint/2010/main" val="425927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/>
              <a:t>Классическая лодочка! Легко и быстро делается.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75782"/>
            <a:ext cx="5688632" cy="41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676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Нам нужен прямоугольный листок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бумаги </a:t>
            </a:r>
            <a:r>
              <a:rPr lang="ru-RU" dirty="0"/>
              <a:t>(А4).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smtClean="0"/>
              <a:t>Складываем </a:t>
            </a:r>
            <a:r>
              <a:rPr lang="ru-RU" dirty="0"/>
              <a:t>листок </a:t>
            </a:r>
            <a:r>
              <a:rPr lang="ru-RU" dirty="0" smtClean="0"/>
              <a:t>пополам</a:t>
            </a:r>
          </a:p>
          <a:p>
            <a:endParaRPr lang="ru-RU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348880"/>
            <a:ext cx="3274194" cy="393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422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2. Загибаем верхние углы к центру.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482" y="1345700"/>
            <a:ext cx="5330774" cy="4819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383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3. Снизу загибаем наверх свободные края листа в разные стороны.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370" y="1507571"/>
            <a:ext cx="5243877" cy="4513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824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4. Уголки краёв загибаем внутрь.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30" y="1353740"/>
            <a:ext cx="4942726" cy="4451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433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505475"/>
          </a:xfrm>
        </p:spPr>
        <p:txBody>
          <a:bodyPr>
            <a:normAutofit/>
          </a:bodyPr>
          <a:lstStyle/>
          <a:p>
            <a:r>
              <a:rPr lang="ru-RU" sz="2400" dirty="0"/>
              <a:t>Слово </a:t>
            </a:r>
            <a:r>
              <a:rPr lang="ru-RU" sz="2400" u="sng" dirty="0" smtClean="0">
                <a:solidFill>
                  <a:srgbClr val="7030A0"/>
                </a:solidFill>
              </a:rPr>
              <a:t>оригами</a:t>
            </a:r>
            <a:r>
              <a:rPr lang="ru-RU" sz="2400" dirty="0" smtClean="0"/>
              <a:t> </a:t>
            </a:r>
            <a:r>
              <a:rPr lang="ru-RU" sz="2400" dirty="0"/>
              <a:t>происходит от двух слов </a:t>
            </a:r>
            <a:endParaRPr lang="ru-RU" sz="2400" dirty="0" smtClean="0"/>
          </a:p>
          <a:p>
            <a:pPr marL="0" indent="0" algn="ctr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</a:t>
            </a:r>
            <a:r>
              <a:rPr lang="ru-RU" sz="2400" i="1" dirty="0" smtClean="0"/>
              <a:t>«ори» </a:t>
            </a:r>
            <a:r>
              <a:rPr lang="ru-RU" sz="2400" dirty="0"/>
              <a:t>означает </a:t>
            </a:r>
            <a:r>
              <a:rPr lang="ru-RU" sz="2400" dirty="0" smtClean="0"/>
              <a:t>«</a:t>
            </a:r>
            <a:r>
              <a:rPr lang="ru-RU" sz="2400" u="sng" dirty="0" smtClean="0"/>
              <a:t>складной</a:t>
            </a:r>
            <a:r>
              <a:rPr lang="ru-RU" sz="2400" dirty="0" smtClean="0"/>
              <a:t>» + </a:t>
            </a:r>
            <a:r>
              <a:rPr lang="ru-RU" sz="2400" i="1" dirty="0" smtClean="0"/>
              <a:t>«</a:t>
            </a:r>
            <a:r>
              <a:rPr lang="ru-RU" sz="2400" i="1" dirty="0" err="1" smtClean="0"/>
              <a:t>ками</a:t>
            </a:r>
            <a:r>
              <a:rPr lang="ru-RU" sz="2400" i="1" dirty="0" smtClean="0"/>
              <a:t>»                    </a:t>
            </a:r>
            <a:r>
              <a:rPr lang="ru-RU" sz="2400" dirty="0" smtClean="0"/>
              <a:t>означает </a:t>
            </a:r>
            <a:r>
              <a:rPr lang="ru-RU" sz="2400" i="1" dirty="0" smtClean="0"/>
              <a:t>«бумага». </a:t>
            </a:r>
          </a:p>
          <a:p>
            <a:endParaRPr lang="ru-RU" sz="2400" dirty="0"/>
          </a:p>
          <a:p>
            <a:r>
              <a:rPr lang="ru-RU" sz="2400" dirty="0" smtClean="0"/>
              <a:t>Это </a:t>
            </a:r>
            <a:r>
              <a:rPr lang="ru-RU" sz="2400" dirty="0"/>
              <a:t>традиционное японское искусство складывания различных скульптур из бумаги. Искусство оригами начало развиваться в XVII ст. н.э. в Японии, а в наше время широко распространилось по всем континентам и странам.</a:t>
            </a:r>
          </a:p>
          <a:p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7" y="4754104"/>
            <a:ext cx="2229619" cy="1670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53136"/>
            <a:ext cx="1452813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648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5</a:t>
            </a:r>
            <a:r>
              <a:rPr lang="ru-RU" dirty="0"/>
              <a:t>. Противоположные углы получившегося треугольника складываем вместе, получаем ромб.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786" y="2334255"/>
            <a:ext cx="3196326" cy="3471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009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6</a:t>
            </a:r>
            <a:r>
              <a:rPr lang="ru-RU" dirty="0"/>
              <a:t>. Нижние углы ромба загибаем наверх, чтобы получился треугольник. Так делаем с обоих сторон ромба.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576" y="2453833"/>
            <a:ext cx="4117592" cy="3495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188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7. У получившегося треугольника опять сводим противоположные углы друг к другу.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020" y="2065748"/>
            <a:ext cx="4892971" cy="4027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730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8. Получаем маленький ромбик.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578" y="1427494"/>
            <a:ext cx="4772646" cy="4737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576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9. Теперь берём верхние уголки нашего ромба и разводим их в стороны.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888829"/>
            <a:ext cx="4824536" cy="4235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946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ВОТ ОНА НАША ЛОДОЧКА: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63" y="1916832"/>
            <a:ext cx="7802581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270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1844824"/>
            <a:ext cx="54005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МОЛОДЦЫ!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768" y="2993913"/>
            <a:ext cx="3731416" cy="302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361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i="1" u="sng" dirty="0"/>
              <a:t>Какова цель нашего урока?</a:t>
            </a:r>
            <a:br>
              <a:rPr lang="ru-RU" sz="4000" i="1" u="sng" dirty="0"/>
            </a:br>
            <a:endParaRPr lang="ru-RU" sz="4000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4000" dirty="0" smtClean="0"/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ru-RU" sz="4000" dirty="0" smtClean="0"/>
              <a:t>Познакомиться  </a:t>
            </a:r>
            <a:r>
              <a:rPr lang="ru-RU" sz="4000" dirty="0" smtClean="0"/>
              <a:t>с техникой оригами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ru-RU" sz="4000" dirty="0" smtClean="0"/>
              <a:t>Создать фигуры в технике оригами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13610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404664"/>
            <a:ext cx="4100264" cy="5721499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При складывании скульптуры в стиле оригами используется один лист бумаги(зачастую квадратный), и к нему применяют различные типы складок в определенной последовательности. В классическом оригами не допускается использование клея и ножниц(это </a:t>
            </a:r>
            <a:r>
              <a:rPr lang="ru-RU" dirty="0" err="1"/>
              <a:t>киригами</a:t>
            </a:r>
            <a:r>
              <a:rPr lang="ru-RU" dirty="0"/>
              <a:t>), однако сейчас очень многие начали объединять все методики складывания скульптур из бумаги под общим словом Оригами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511" y="1124744"/>
            <a:ext cx="4262278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40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r>
              <a:rPr lang="ru-RU" sz="3600" dirty="0"/>
              <a:t>При складывании моделей зачастую стараются следовать определенной схеме сборки, проработанной ранее известными мастерами оригами.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6546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48520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Бывает</a:t>
            </a:r>
            <a:r>
              <a:rPr lang="ru-RU" dirty="0"/>
              <a:t>, что так нужен стаканчик. </a:t>
            </a:r>
          </a:p>
          <a:p>
            <a:r>
              <a:rPr lang="ru-RU" dirty="0"/>
              <a:t>     Будет здорово, если вы сможете сложить </a:t>
            </a:r>
          </a:p>
          <a:p>
            <a:r>
              <a:rPr lang="ru-RU" dirty="0"/>
              <a:t>     стаканчик из простого листка бумаги.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Стаканчик</a:t>
            </a:r>
            <a:endParaRPr lang="ru-RU" u="sng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340" y="1916832"/>
            <a:ext cx="3972668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105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1. Складываем лист пополам.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Нам нужен квадратный листок бумаги: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60848"/>
            <a:ext cx="3816424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157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2. Верхний правый край отгибает к низу.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214" y="2012907"/>
            <a:ext cx="7241194" cy="3648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607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3. Теперь отогнём край обратно, чтобы была видна линия сгиба.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54" y="1545581"/>
            <a:ext cx="7752861" cy="3899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09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45</TotalTime>
  <Words>336</Words>
  <Application>Microsoft Office PowerPoint</Application>
  <PresentationFormat>Экран (4:3)</PresentationFormat>
  <Paragraphs>44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Углы</vt:lpstr>
      <vt:lpstr>Тема первого занятия:</vt:lpstr>
      <vt:lpstr>Презентация PowerPoint</vt:lpstr>
      <vt:lpstr>Какова цель нашего урока? </vt:lpstr>
      <vt:lpstr>Презентация PowerPoint</vt:lpstr>
      <vt:lpstr>Презентация PowerPoint</vt:lpstr>
      <vt:lpstr>Стаканчик</vt:lpstr>
      <vt:lpstr>Нам нужен квадратный листок бумаги:</vt:lpstr>
      <vt:lpstr>2. Верхний правый край отгибает к низу.</vt:lpstr>
      <vt:lpstr>3. Теперь отогнём край обратно, чтобы была видна линия сгиба.</vt:lpstr>
      <vt:lpstr>   4.  Сгибаем правый угол к левому краю, чтобы он совпал с пересечением левого края и линией сгиба.</vt:lpstr>
      <vt:lpstr>5. Теперь сгибаем точно также левый угол.</vt:lpstr>
      <vt:lpstr>6.  Один угол отворачиваем к себе.</vt:lpstr>
      <vt:lpstr>7. Второй угол отгибаем от себя.</vt:lpstr>
      <vt:lpstr>ВОТ ОН НАШ СТАКАНЧИК:</vt:lpstr>
      <vt:lpstr>Классическая лодочка! Легко и быстро делается.</vt:lpstr>
      <vt:lpstr>Нам нужен прямоугольный листок  бумаги (А4).</vt:lpstr>
      <vt:lpstr>2. Загибаем верхние углы к центру.</vt:lpstr>
      <vt:lpstr>3. Снизу загибаем наверх свободные края листа в разные стороны.</vt:lpstr>
      <vt:lpstr>4. Уголки краёв загибаем внутрь.</vt:lpstr>
      <vt:lpstr> 5. Противоположные углы получившегося треугольника складываем вместе, получаем ромб.</vt:lpstr>
      <vt:lpstr> 6. Нижние углы ромба загибаем наверх, чтобы получился треугольник. Так делаем с обоих сторон ромба.</vt:lpstr>
      <vt:lpstr> 7. У получившегося треугольника опять сводим противоположные углы друг к другу.</vt:lpstr>
      <vt:lpstr>8. Получаем маленький ромбик.</vt:lpstr>
      <vt:lpstr> 9. Теперь берём верхние уголки нашего ромба и разводим их в стороны.</vt:lpstr>
      <vt:lpstr>ВОТ ОНА НАША ЛОДОЧКА: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</dc:title>
  <dc:creator>Алёна</dc:creator>
  <cp:lastModifiedBy>Алёна</cp:lastModifiedBy>
  <cp:revision>6</cp:revision>
  <dcterms:created xsi:type="dcterms:W3CDTF">2016-03-01T15:16:38Z</dcterms:created>
  <dcterms:modified xsi:type="dcterms:W3CDTF">2016-03-01T16:25:12Z</dcterms:modified>
</cp:coreProperties>
</file>