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3" r:id="rId2"/>
    <p:sldId id="264" r:id="rId3"/>
    <p:sldId id="258" r:id="rId4"/>
    <p:sldId id="262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A7A8EC-BA11-4FFE-9CDE-4853CD0F55C4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6318D5-0CBD-4A77-AC16-DF9224E6D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173590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accent3">
                    <a:lumMod val="50000"/>
                  </a:schemeClr>
                </a:solidFill>
              </a:rPr>
              <a:t>Состав чисел в пределах 10.</a:t>
            </a:r>
          </a:p>
        </p:txBody>
      </p:sp>
      <p:pic>
        <p:nvPicPr>
          <p:cNvPr id="4" name="Picture 13" descr="C:\Documents and Settings\ADMIN\Рабочий стол\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45902">
            <a:off x="357158" y="3643314"/>
            <a:ext cx="2972568" cy="2686056"/>
          </a:xfrm>
          <a:prstGeom prst="rect">
            <a:avLst/>
          </a:prstGeom>
          <a:noFill/>
        </p:spPr>
      </p:pic>
      <p:pic>
        <p:nvPicPr>
          <p:cNvPr id="5" name="Picture 13" descr="C:\Documents and Settings\ADMIN\Рабочий стол\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14955">
            <a:off x="6279819" y="3768326"/>
            <a:ext cx="2972568" cy="2686056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50FE5BC5.tm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1795444" cy="179544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1217">
            <a:off x="-2379" y="320639"/>
            <a:ext cx="2292045" cy="1720841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5857892"/>
            <a:ext cx="720720" cy="725557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1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6072206"/>
            <a:ext cx="285752" cy="369544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266" y="3364708"/>
            <a:ext cx="3851312" cy="3077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8936"/>
          </a:xfrm>
        </p:spPr>
        <p:txBody>
          <a:bodyPr>
            <a:normAutofit fontScale="90000"/>
          </a:bodyPr>
          <a:lstStyle/>
          <a:p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19"/>
            <a:ext cx="7128792" cy="417646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8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1.Назовите соседей числа 5.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А)4 и 6.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В)3 и 6.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С)2 и 3</a:t>
            </a:r>
            <a:r>
              <a:rPr lang="ru-RU" sz="8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61048"/>
            <a:ext cx="324036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4" name="Picture 13" descr="C:\Documents and Settings\ADMIN\Рабочий стол\3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86124"/>
            <a:ext cx="1584176" cy="2686056"/>
          </a:xfrm>
          <a:prstGeom prst="rect">
            <a:avLst/>
          </a:prstGeom>
          <a:noFill/>
        </p:spPr>
      </p:pic>
      <p:cxnSp>
        <p:nvCxnSpPr>
          <p:cNvPr id="13" name="Прямая соединительная линия 12"/>
          <p:cNvCxnSpPr/>
          <p:nvPr/>
        </p:nvCxnSpPr>
        <p:spPr>
          <a:xfrm rot="5400000">
            <a:off x="2857488" y="4500570"/>
            <a:ext cx="271464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842592" y="515566"/>
            <a:ext cx="5022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2.Назовите соседей числа 8.</a:t>
            </a:r>
          </a:p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А)6 и 9.</a:t>
            </a:r>
          </a:p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В)7 и 9.</a:t>
            </a:r>
          </a:p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С)5 и 9.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848" y="3144042"/>
            <a:ext cx="4492352" cy="3434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980729"/>
            <a:ext cx="6777317" cy="352839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Назовите соседей  числа 6.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А)4 и 5.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В)7 и 8.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С)5 и 7.</a:t>
            </a:r>
          </a:p>
          <a:p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73016"/>
            <a:ext cx="2808312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980728"/>
            <a:ext cx="7272924" cy="4104455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4.Какое число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получится, если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7 вычесть 4.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А)6.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В)3.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С)5.</a:t>
            </a:r>
          </a:p>
          <a:p>
            <a:pPr marL="68580" indent="0" algn="ctr">
              <a:buNone/>
            </a:pP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1008"/>
            <a:ext cx="3470920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980728"/>
            <a:ext cx="7272924" cy="4104455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5.Какое число получится  при сложении чисел 2 и3.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А)5.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В)7.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С)4.</a:t>
            </a:r>
          </a:p>
          <a:p>
            <a:pPr marL="68580" indent="0" algn="ctr">
              <a:buNone/>
            </a:pP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45024"/>
            <a:ext cx="316835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980728"/>
            <a:ext cx="7272924" cy="4104455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6.На сколько 3 меньше 7?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А)на 5.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В)на 3.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С)на 4.</a:t>
            </a:r>
          </a:p>
          <a:p>
            <a:pPr marL="68580" indent="0" algn="ctr">
              <a:buNone/>
            </a:pP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73016"/>
            <a:ext cx="309634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980728"/>
            <a:ext cx="7272924" cy="4104455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7.На сколько 9 больше 5?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А)5.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В)3.</a:t>
            </a:r>
          </a:p>
          <a:p>
            <a:pPr marL="6858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С)4.</a:t>
            </a:r>
          </a:p>
          <a:p>
            <a:pPr marL="68580" indent="0" algn="ctr">
              <a:buNone/>
            </a:pP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08920"/>
            <a:ext cx="3403104" cy="386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146</TotalTime>
  <Words>118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Самара</cp:lastModifiedBy>
  <cp:revision>21</cp:revision>
  <dcterms:created xsi:type="dcterms:W3CDTF">2013-11-26T14:11:23Z</dcterms:created>
  <dcterms:modified xsi:type="dcterms:W3CDTF">2016-03-09T06:23:35Z</dcterms:modified>
</cp:coreProperties>
</file>