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29" autoAdjust="0"/>
    <p:restoredTop sz="94606" autoAdjust="0"/>
  </p:normalViewPr>
  <p:slideViewPr>
    <p:cSldViewPr>
      <p:cViewPr varScale="1">
        <p:scale>
          <a:sx n="86" d="100"/>
          <a:sy n="86" d="100"/>
        </p:scale>
        <p:origin x="-9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53C4E4-80DF-491E-85C9-A27711283BA5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ED6A9E-C2DC-4302-9BB0-644CCE8C4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3C4E4-80DF-491E-85C9-A27711283BA5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D6A9E-C2DC-4302-9BB0-644CCE8C4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3C4E4-80DF-491E-85C9-A27711283BA5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D6A9E-C2DC-4302-9BB0-644CCE8C4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3C4E4-80DF-491E-85C9-A27711283BA5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D6A9E-C2DC-4302-9BB0-644CCE8C4B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3C4E4-80DF-491E-85C9-A27711283BA5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D6A9E-C2DC-4302-9BB0-644CCE8C4B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3C4E4-80DF-491E-85C9-A27711283BA5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D6A9E-C2DC-4302-9BB0-644CCE8C4B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3C4E4-80DF-491E-85C9-A27711283BA5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D6A9E-C2DC-4302-9BB0-644CCE8C4B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3C4E4-80DF-491E-85C9-A27711283BA5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D6A9E-C2DC-4302-9BB0-644CCE8C4B9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3C4E4-80DF-491E-85C9-A27711283BA5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D6A9E-C2DC-4302-9BB0-644CCE8C4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53C4E4-80DF-491E-85C9-A27711283BA5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ED6A9E-C2DC-4302-9BB0-644CCE8C4B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53C4E4-80DF-491E-85C9-A27711283BA5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ED6A9E-C2DC-4302-9BB0-644CCE8C4B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53C4E4-80DF-491E-85C9-A27711283BA5}" type="datetimeFigureOut">
              <a:rPr lang="ru-RU" smtClean="0"/>
              <a:t>03.10.2015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ED6A9E-C2DC-4302-9BB0-644CCE8C4B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в 3 классе по теме 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Food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УМК «</a:t>
            </a:r>
            <a:r>
              <a:rPr lang="en-US" dirty="0" smtClean="0"/>
              <a:t>Enjoy English</a:t>
            </a:r>
            <a:r>
              <a:rPr lang="ru-RU" dirty="0" smtClean="0"/>
              <a:t>»-1</a:t>
            </a:r>
          </a:p>
          <a:p>
            <a:r>
              <a:rPr lang="ru-RU" dirty="0" err="1" smtClean="0"/>
              <a:t>Биболетова</a:t>
            </a:r>
            <a:r>
              <a:rPr lang="ru-RU" dirty="0" smtClean="0"/>
              <a:t> М.З.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                            </a:t>
            </a:r>
          </a:p>
          <a:p>
            <a:r>
              <a:rPr lang="en-US" dirty="0" smtClean="0"/>
              <a:t>Cake</a:t>
            </a:r>
          </a:p>
          <a:p>
            <a:r>
              <a:rPr lang="en-US" dirty="0" smtClean="0"/>
              <a:t>Milk</a:t>
            </a:r>
          </a:p>
          <a:p>
            <a:r>
              <a:rPr lang="en-US" dirty="0" smtClean="0"/>
              <a:t>Cabbage</a:t>
            </a:r>
          </a:p>
          <a:p>
            <a:r>
              <a:rPr lang="en-US" dirty="0" smtClean="0"/>
              <a:t>Ice-cr</a:t>
            </a:r>
            <a:r>
              <a:rPr lang="en-US" dirty="0" smtClean="0"/>
              <a:t>i</a:t>
            </a:r>
            <a:r>
              <a:rPr lang="en-US" dirty="0" smtClean="0"/>
              <a:t>me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Прочитай слова вслух и переведи на русский язык</a:t>
            </a:r>
            <a:endParaRPr lang="ru-RU" dirty="0"/>
          </a:p>
        </p:txBody>
      </p:sp>
      <p:pic>
        <p:nvPicPr>
          <p:cNvPr id="4" name="Рисунок 3" descr="6278bebed4a86a8c8f6f9b839e5c0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786322"/>
            <a:ext cx="1971660" cy="131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9606_PhotoN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286124"/>
            <a:ext cx="2000232" cy="138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35174396_8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928802"/>
            <a:ext cx="1469983" cy="116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h-biologicheski-chistaya-produkciya--6679-1330279540126857-9-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714752"/>
            <a:ext cx="1555747" cy="116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ор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357298"/>
            <a:ext cx="221457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63178398_1282747222_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571744"/>
            <a:ext cx="2694727" cy="3451229"/>
          </a:xfr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29642" cy="1071570"/>
          </a:xfrm>
        </p:spPr>
        <p:txBody>
          <a:bodyPr>
            <a:noAutofit/>
          </a:bodyPr>
          <a:lstStyle/>
          <a:p>
            <a:r>
              <a:rPr lang="ru-RU" sz="3560" dirty="0" smtClean="0"/>
              <a:t>1.Посмотри на картинки и предложи котенку поесть</a:t>
            </a:r>
            <a:br>
              <a:rPr lang="ru-RU" sz="3560" dirty="0" smtClean="0"/>
            </a:br>
            <a:r>
              <a:rPr lang="en-US" sz="3560" dirty="0" smtClean="0"/>
              <a:t>Would you like to…?</a:t>
            </a:r>
            <a:br>
              <a:rPr lang="en-US" sz="3560" dirty="0" smtClean="0"/>
            </a:br>
            <a:r>
              <a:rPr lang="en-US" sz="3560" dirty="0" smtClean="0"/>
              <a:t>Would you like some…?</a:t>
            </a:r>
            <a:endParaRPr lang="ru-RU" sz="3560" dirty="0"/>
          </a:p>
        </p:txBody>
      </p:sp>
      <p:pic>
        <p:nvPicPr>
          <p:cNvPr id="5" name="Picture 9" descr="f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3438" y="3071810"/>
            <a:ext cx="3927475" cy="283686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a1d3a9425a7321df62d52418ec71b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038" y="642918"/>
            <a:ext cx="452596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725602"/>
          </a:xfrm>
        </p:spPr>
        <p:txBody>
          <a:bodyPr>
            <a:noAutofit/>
          </a:bodyPr>
          <a:lstStyle/>
          <a:p>
            <a:r>
              <a:rPr lang="ru-RU" sz="3590" dirty="0" smtClean="0"/>
              <a:t>Выбери продукты, которые больше всего могут понравиться </a:t>
            </a:r>
            <a:r>
              <a:rPr lang="ru-RU" sz="3590" dirty="0" err="1" smtClean="0"/>
              <a:t>Винни</a:t>
            </a:r>
            <a:r>
              <a:rPr lang="ru-RU" sz="3590" dirty="0" smtClean="0"/>
              <a:t>. Назови их.</a:t>
            </a:r>
            <a:br>
              <a:rPr lang="ru-RU" sz="3590" dirty="0" smtClean="0"/>
            </a:br>
            <a:r>
              <a:rPr lang="en-US" sz="3590" dirty="0" smtClean="0"/>
              <a:t>I think, Winnie likes..</a:t>
            </a:r>
            <a:endParaRPr lang="ru-RU" sz="3590" dirty="0"/>
          </a:p>
        </p:txBody>
      </p:sp>
      <p:pic>
        <p:nvPicPr>
          <p:cNvPr id="5" name="Рисунок 4" descr="ме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518345"/>
            <a:ext cx="2143140" cy="1338565"/>
          </a:xfrm>
          <a:prstGeom prst="rect">
            <a:avLst/>
          </a:prstGeom>
        </p:spPr>
      </p:pic>
      <p:pic>
        <p:nvPicPr>
          <p:cNvPr id="6" name="Рисунок 5" descr="конфет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857760"/>
            <a:ext cx="2343150" cy="1824036"/>
          </a:xfrm>
          <a:prstGeom prst="rect">
            <a:avLst/>
          </a:prstGeom>
        </p:spPr>
      </p:pic>
      <p:pic>
        <p:nvPicPr>
          <p:cNvPr id="7" name="Рисунок 6" descr="бана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9376" y="2357430"/>
            <a:ext cx="1902632" cy="1214446"/>
          </a:xfrm>
          <a:prstGeom prst="rect">
            <a:avLst/>
          </a:prstGeom>
        </p:spPr>
      </p:pic>
      <p:pic>
        <p:nvPicPr>
          <p:cNvPr id="8" name="Рисунок 7" descr="капус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4071942"/>
            <a:ext cx="2005018" cy="1184912"/>
          </a:xfrm>
          <a:prstGeom prst="rect">
            <a:avLst/>
          </a:prstGeom>
        </p:spPr>
      </p:pic>
      <p:pic>
        <p:nvPicPr>
          <p:cNvPr id="9" name="Рисунок 8" descr="хле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4429132"/>
            <a:ext cx="2162180" cy="126206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/>
          <a:lstStyle/>
          <a:p>
            <a:r>
              <a:rPr lang="en-US" sz="2400" dirty="0" smtClean="0"/>
              <a:t>Who likes meat?</a:t>
            </a:r>
            <a:endParaRPr lang="en-US" sz="2400" dirty="0" smtClean="0"/>
          </a:p>
          <a:p>
            <a:r>
              <a:rPr lang="en-US" dirty="0" smtClean="0"/>
              <a:t> </a:t>
            </a:r>
            <a:r>
              <a:rPr lang="en-US" sz="2400" dirty="0" smtClean="0"/>
              <a:t>Who likes meat?</a:t>
            </a:r>
          </a:p>
          <a:p>
            <a:r>
              <a:rPr lang="en-US" dirty="0" smtClean="0"/>
              <a:t> </a:t>
            </a:r>
            <a:r>
              <a:rPr lang="en-US" sz="2400" dirty="0" smtClean="0"/>
              <a:t>Who likes cabbage?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Проверь себя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Dog likes meat.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Rabbit likes cabbage.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Duck and cockerel like corn.</a:t>
            </a:r>
            <a:endParaRPr lang="ru-RU" sz="2400" dirty="0" smtClean="0"/>
          </a:p>
          <a:p>
            <a:r>
              <a:rPr lang="en-US" dirty="0" smtClean="0"/>
              <a:t>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Угадай кто любит…</a:t>
            </a:r>
            <a:endParaRPr lang="ru-RU" sz="3600" dirty="0"/>
          </a:p>
        </p:txBody>
      </p:sp>
      <p:pic>
        <p:nvPicPr>
          <p:cNvPr id="4" name="Picture 18" descr="37fcb09a3669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857364"/>
            <a:ext cx="3130550" cy="3384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It is fruit. It is yellow. I drink tea with it. It is yuck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It is white. I like to drink it. I drink it with cakes. It is yummy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It is red. It is not a fruit. I like to eat it  in salad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Угадай загадку</a:t>
            </a:r>
            <a:endParaRPr lang="ru-RU" sz="3600" dirty="0"/>
          </a:p>
        </p:txBody>
      </p:sp>
      <p:pic>
        <p:nvPicPr>
          <p:cNvPr id="4" name="Picture 6" descr="C:\Users\Костя\AppData\Local\Microsoft\Windows\Temporary Internet Files\Content.IE5\1BTF24JH\MC90043689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857364"/>
            <a:ext cx="1071570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Костя\AppData\Local\Microsoft\Windows\Temporary Internet Files\Content.IE5\DJ20XFN0\MC9004125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3357562"/>
            <a:ext cx="1033999" cy="10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Костя\AppData\Local\Microsoft\Windows\Temporary Internet Files\Content.IE5\OCGDRR7E\MC900436907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857760"/>
            <a:ext cx="1100197" cy="110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THANK YOU!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THE END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</TotalTime>
  <Words>149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Урок в 3 классе по теме : «Food»    </vt:lpstr>
      <vt:lpstr>Прочитай слова вслух и переведи на русский язык</vt:lpstr>
      <vt:lpstr>1.Посмотри на картинки и предложи котенку поесть Would you like to…? Would you like some…?</vt:lpstr>
      <vt:lpstr>Выбери продукты, которые больше всего могут понравиться Винни. Назови их. I think, Winnie likes..</vt:lpstr>
      <vt:lpstr>Угадай кто любит…</vt:lpstr>
      <vt:lpstr>Угадай загадку</vt:lpstr>
      <vt:lpstr>                    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3 классе по теме : «Продукты»</dc:title>
  <dc:creator>Katrin</dc:creator>
  <cp:lastModifiedBy>Katrin</cp:lastModifiedBy>
  <cp:revision>9</cp:revision>
  <dcterms:created xsi:type="dcterms:W3CDTF">2015-10-03T13:13:14Z</dcterms:created>
  <dcterms:modified xsi:type="dcterms:W3CDTF">2015-10-03T14:39:38Z</dcterms:modified>
</cp:coreProperties>
</file>