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1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8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2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8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F959-AC0C-4AFE-800B-62BDDB68B093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295A-CDD1-404A-8161-7859E88E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13036.cdn3.setup.ru/u/d1/d47d18213b6b5812ce2ae34dac8a02/-/%D0%93%D0%BD%D0%BE%D0%BC%20%D0%A2%D0%B8%D1%85%D0%BE%D0%BD%D1%8F%20%D0%B8%D0%B7%20%D0%91%D0%B5%D0%BB%D0%BE%D1%81%D0%BD%D0%B5%D0%B6%D0%BA%D0%B8.png" TargetMode="External"/><Relationship Id="rId3" Type="http://schemas.openxmlformats.org/officeDocument/2006/relationships/hyperlink" Target="http://img1.liveinternet.ru/images/attach/b/4/103/587/103587349_00.png" TargetMode="External"/><Relationship Id="rId7" Type="http://schemas.openxmlformats.org/officeDocument/2006/relationships/hyperlink" Target="http://stat20.privet.ru/lr/0c05ae6913b976f87645938117d62e62" TargetMode="External"/><Relationship Id="rId2" Type="http://schemas.openxmlformats.org/officeDocument/2006/relationships/hyperlink" Target="http://deti.ledibashkirii.ru/detskie-zagadki/1291-natalya-ivanova-skazochnye-zagadk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ramky.narod.ru/images/ramka230.jpg" TargetMode="External"/><Relationship Id="rId11" Type="http://schemas.openxmlformats.org/officeDocument/2006/relationships/hyperlink" Target="http://gorod.tomsk.ru/uploads/28460/1253856400/8.jpg" TargetMode="External"/><Relationship Id="rId5" Type="http://schemas.openxmlformats.org/officeDocument/2006/relationships/hyperlink" Target="http://effetmer.e.f.pic.centerblog.net/7181d85d.png" TargetMode="External"/><Relationship Id="rId10" Type="http://schemas.openxmlformats.org/officeDocument/2006/relationships/hyperlink" Target="http://img1.liveinternet.ru/images/attach/c/7/96/327/96327165_large_3.png" TargetMode="External"/><Relationship Id="rId4" Type="http://schemas.openxmlformats.org/officeDocument/2006/relationships/hyperlink" Target="http://sch694s.mskobr.ru/images/doktor02.png" TargetMode="External"/><Relationship Id="rId9" Type="http://schemas.openxmlformats.org/officeDocument/2006/relationships/hyperlink" Target="http://img0.liveinternet.ru/images/attach/c/2/64/200/64200792_1284868749_2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ир ска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74" y="3406298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651972"/>
            <a:ext cx="6116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Сказочные загадки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малышей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3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80528" y="0"/>
            <a:ext cx="936104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Freeform 30"/>
          <p:cNvSpPr>
            <a:spLocks/>
          </p:cNvSpPr>
          <p:nvPr/>
        </p:nvSpPr>
        <p:spPr bwMode="auto">
          <a:xfrm>
            <a:off x="5063754" y="2589391"/>
            <a:ext cx="2820614" cy="3280696"/>
          </a:xfrm>
          <a:custGeom>
            <a:avLst/>
            <a:gdLst>
              <a:gd name="T0" fmla="*/ 42 w 817"/>
              <a:gd name="T1" fmla="*/ 327 h 667"/>
              <a:gd name="T2" fmla="*/ 56 w 817"/>
              <a:gd name="T3" fmla="*/ 325 h 667"/>
              <a:gd name="T4" fmla="*/ 68 w 817"/>
              <a:gd name="T5" fmla="*/ 327 h 667"/>
              <a:gd name="T6" fmla="*/ 91 w 817"/>
              <a:gd name="T7" fmla="*/ 340 h 667"/>
              <a:gd name="T8" fmla="*/ 110 w 817"/>
              <a:gd name="T9" fmla="*/ 353 h 667"/>
              <a:gd name="T10" fmla="*/ 122 w 817"/>
              <a:gd name="T11" fmla="*/ 357 h 667"/>
              <a:gd name="T12" fmla="*/ 132 w 817"/>
              <a:gd name="T13" fmla="*/ 353 h 667"/>
              <a:gd name="T14" fmla="*/ 139 w 817"/>
              <a:gd name="T15" fmla="*/ 343 h 667"/>
              <a:gd name="T16" fmla="*/ 411 w 817"/>
              <a:gd name="T17" fmla="*/ 142 h 667"/>
              <a:gd name="T18" fmla="*/ 427 w 817"/>
              <a:gd name="T19" fmla="*/ 134 h 667"/>
              <a:gd name="T20" fmla="*/ 432 w 817"/>
              <a:gd name="T21" fmla="*/ 123 h 667"/>
              <a:gd name="T22" fmla="*/ 427 w 817"/>
              <a:gd name="T23" fmla="*/ 108 h 667"/>
              <a:gd name="T24" fmla="*/ 410 w 817"/>
              <a:gd name="T25" fmla="*/ 84 h 667"/>
              <a:gd name="T26" fmla="*/ 402 w 817"/>
              <a:gd name="T27" fmla="*/ 67 h 667"/>
              <a:gd name="T28" fmla="*/ 401 w 817"/>
              <a:gd name="T29" fmla="*/ 52 h 667"/>
              <a:gd name="T30" fmla="*/ 406 w 817"/>
              <a:gd name="T31" fmla="*/ 34 h 667"/>
              <a:gd name="T32" fmla="*/ 417 w 817"/>
              <a:gd name="T33" fmla="*/ 21 h 667"/>
              <a:gd name="T34" fmla="*/ 433 w 817"/>
              <a:gd name="T35" fmla="*/ 10 h 667"/>
              <a:gd name="T36" fmla="*/ 452 w 817"/>
              <a:gd name="T37" fmla="*/ 3 h 667"/>
              <a:gd name="T38" fmla="*/ 474 w 817"/>
              <a:gd name="T39" fmla="*/ 0 h 667"/>
              <a:gd name="T40" fmla="*/ 496 w 817"/>
              <a:gd name="T41" fmla="*/ 1 h 667"/>
              <a:gd name="T42" fmla="*/ 518 w 817"/>
              <a:gd name="T43" fmla="*/ 6 h 667"/>
              <a:gd name="T44" fmla="*/ 530 w 817"/>
              <a:gd name="T45" fmla="*/ 13 h 667"/>
              <a:gd name="T46" fmla="*/ 544 w 817"/>
              <a:gd name="T47" fmla="*/ 24 h 667"/>
              <a:gd name="T48" fmla="*/ 554 w 817"/>
              <a:gd name="T49" fmla="*/ 37 h 667"/>
              <a:gd name="T50" fmla="*/ 557 w 817"/>
              <a:gd name="T51" fmla="*/ 55 h 667"/>
              <a:gd name="T52" fmla="*/ 554 w 817"/>
              <a:gd name="T53" fmla="*/ 68 h 667"/>
              <a:gd name="T54" fmla="*/ 546 w 817"/>
              <a:gd name="T55" fmla="*/ 83 h 667"/>
              <a:gd name="T56" fmla="*/ 527 w 817"/>
              <a:gd name="T57" fmla="*/ 111 h 667"/>
              <a:gd name="T58" fmla="*/ 523 w 817"/>
              <a:gd name="T59" fmla="*/ 123 h 667"/>
              <a:gd name="T60" fmla="*/ 525 w 817"/>
              <a:gd name="T61" fmla="*/ 130 h 667"/>
              <a:gd name="T62" fmla="*/ 532 w 817"/>
              <a:gd name="T63" fmla="*/ 137 h 667"/>
              <a:gd name="T64" fmla="*/ 545 w 817"/>
              <a:gd name="T65" fmla="*/ 142 h 667"/>
              <a:gd name="T66" fmla="*/ 141 w 817"/>
              <a:gd name="T67" fmla="*/ 667 h 667"/>
              <a:gd name="T68" fmla="*/ 135 w 817"/>
              <a:gd name="T69" fmla="*/ 456 h 667"/>
              <a:gd name="T70" fmla="*/ 128 w 817"/>
              <a:gd name="T71" fmla="*/ 450 h 667"/>
              <a:gd name="T72" fmla="*/ 119 w 817"/>
              <a:gd name="T73" fmla="*/ 450 h 667"/>
              <a:gd name="T74" fmla="*/ 103 w 817"/>
              <a:gd name="T75" fmla="*/ 458 h 667"/>
              <a:gd name="T76" fmla="*/ 74 w 817"/>
              <a:gd name="T77" fmla="*/ 478 h 667"/>
              <a:gd name="T78" fmla="*/ 58 w 817"/>
              <a:gd name="T79" fmla="*/ 484 h 667"/>
              <a:gd name="T80" fmla="*/ 45 w 817"/>
              <a:gd name="T81" fmla="*/ 483 h 667"/>
              <a:gd name="T82" fmla="*/ 32 w 817"/>
              <a:gd name="T83" fmla="*/ 478 h 667"/>
              <a:gd name="T84" fmla="*/ 17 w 817"/>
              <a:gd name="T85" fmla="*/ 463 h 667"/>
              <a:gd name="T86" fmla="*/ 7 w 817"/>
              <a:gd name="T87" fmla="*/ 446 h 667"/>
              <a:gd name="T88" fmla="*/ 1 w 817"/>
              <a:gd name="T89" fmla="*/ 424 h 667"/>
              <a:gd name="T90" fmla="*/ 0 w 817"/>
              <a:gd name="T91" fmla="*/ 392 h 667"/>
              <a:gd name="T92" fmla="*/ 7 w 817"/>
              <a:gd name="T93" fmla="*/ 366 h 667"/>
              <a:gd name="T94" fmla="*/ 16 w 817"/>
              <a:gd name="T95" fmla="*/ 348 h 667"/>
              <a:gd name="T96" fmla="*/ 29 w 817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67"/>
              <a:gd name="T149" fmla="*/ 817 w 817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67">
                <a:moveTo>
                  <a:pt x="33" y="332"/>
                </a:moveTo>
                <a:lnTo>
                  <a:pt x="38" y="329"/>
                </a:lnTo>
                <a:lnTo>
                  <a:pt x="42" y="327"/>
                </a:lnTo>
                <a:lnTo>
                  <a:pt x="47" y="326"/>
                </a:lnTo>
                <a:lnTo>
                  <a:pt x="51" y="325"/>
                </a:lnTo>
                <a:lnTo>
                  <a:pt x="56" y="325"/>
                </a:lnTo>
                <a:lnTo>
                  <a:pt x="60" y="325"/>
                </a:lnTo>
                <a:lnTo>
                  <a:pt x="64" y="326"/>
                </a:lnTo>
                <a:lnTo>
                  <a:pt x="68" y="327"/>
                </a:lnTo>
                <a:lnTo>
                  <a:pt x="76" y="331"/>
                </a:lnTo>
                <a:lnTo>
                  <a:pt x="83" y="335"/>
                </a:lnTo>
                <a:lnTo>
                  <a:pt x="91" y="340"/>
                </a:lnTo>
                <a:lnTo>
                  <a:pt x="97" y="345"/>
                </a:lnTo>
                <a:lnTo>
                  <a:pt x="104" y="349"/>
                </a:lnTo>
                <a:lnTo>
                  <a:pt x="110" y="353"/>
                </a:lnTo>
                <a:lnTo>
                  <a:pt x="116" y="356"/>
                </a:lnTo>
                <a:lnTo>
                  <a:pt x="119" y="357"/>
                </a:lnTo>
                <a:lnTo>
                  <a:pt x="122" y="357"/>
                </a:lnTo>
                <a:lnTo>
                  <a:pt x="128" y="356"/>
                </a:lnTo>
                <a:lnTo>
                  <a:pt x="130" y="355"/>
                </a:lnTo>
                <a:lnTo>
                  <a:pt x="132" y="353"/>
                </a:lnTo>
                <a:lnTo>
                  <a:pt x="135" y="350"/>
                </a:lnTo>
                <a:lnTo>
                  <a:pt x="137" y="347"/>
                </a:lnTo>
                <a:lnTo>
                  <a:pt x="139" y="343"/>
                </a:lnTo>
                <a:lnTo>
                  <a:pt x="141" y="338"/>
                </a:lnTo>
                <a:lnTo>
                  <a:pt x="141" y="142"/>
                </a:lnTo>
                <a:lnTo>
                  <a:pt x="411" y="142"/>
                </a:lnTo>
                <a:lnTo>
                  <a:pt x="418" y="139"/>
                </a:lnTo>
                <a:lnTo>
                  <a:pt x="423" y="137"/>
                </a:lnTo>
                <a:lnTo>
                  <a:pt x="427" y="134"/>
                </a:lnTo>
                <a:lnTo>
                  <a:pt x="430" y="130"/>
                </a:lnTo>
                <a:lnTo>
                  <a:pt x="431" y="127"/>
                </a:lnTo>
                <a:lnTo>
                  <a:pt x="432" y="123"/>
                </a:lnTo>
                <a:lnTo>
                  <a:pt x="432" y="120"/>
                </a:lnTo>
                <a:lnTo>
                  <a:pt x="431" y="116"/>
                </a:lnTo>
                <a:lnTo>
                  <a:pt x="427" y="108"/>
                </a:lnTo>
                <a:lnTo>
                  <a:pt x="421" y="100"/>
                </a:lnTo>
                <a:lnTo>
                  <a:pt x="416" y="92"/>
                </a:lnTo>
                <a:lnTo>
                  <a:pt x="410" y="84"/>
                </a:lnTo>
                <a:lnTo>
                  <a:pt x="406" y="77"/>
                </a:lnTo>
                <a:lnTo>
                  <a:pt x="403" y="71"/>
                </a:lnTo>
                <a:lnTo>
                  <a:pt x="402" y="67"/>
                </a:lnTo>
                <a:lnTo>
                  <a:pt x="402" y="64"/>
                </a:lnTo>
                <a:lnTo>
                  <a:pt x="401" y="58"/>
                </a:lnTo>
                <a:lnTo>
                  <a:pt x="401" y="52"/>
                </a:lnTo>
                <a:lnTo>
                  <a:pt x="402" y="46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6" y="0"/>
                </a:lnTo>
                <a:lnTo>
                  <a:pt x="474" y="0"/>
                </a:lnTo>
                <a:lnTo>
                  <a:pt x="481" y="0"/>
                </a:lnTo>
                <a:lnTo>
                  <a:pt x="488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0" y="13"/>
                </a:lnTo>
                <a:lnTo>
                  <a:pt x="536" y="17"/>
                </a:lnTo>
                <a:lnTo>
                  <a:pt x="542" y="21"/>
                </a:lnTo>
                <a:lnTo>
                  <a:pt x="544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8"/>
                </a:lnTo>
                <a:lnTo>
                  <a:pt x="557" y="55"/>
                </a:lnTo>
                <a:lnTo>
                  <a:pt x="556" y="61"/>
                </a:lnTo>
                <a:lnTo>
                  <a:pt x="556" y="64"/>
                </a:lnTo>
                <a:lnTo>
                  <a:pt x="554" y="68"/>
                </a:lnTo>
                <a:lnTo>
                  <a:pt x="551" y="75"/>
                </a:lnTo>
                <a:lnTo>
                  <a:pt x="549" y="79"/>
                </a:lnTo>
                <a:lnTo>
                  <a:pt x="546" y="83"/>
                </a:lnTo>
                <a:lnTo>
                  <a:pt x="537" y="96"/>
                </a:lnTo>
                <a:lnTo>
                  <a:pt x="530" y="106"/>
                </a:lnTo>
                <a:lnTo>
                  <a:pt x="527" y="111"/>
                </a:lnTo>
                <a:lnTo>
                  <a:pt x="525" y="115"/>
                </a:lnTo>
                <a:lnTo>
                  <a:pt x="524" y="119"/>
                </a:lnTo>
                <a:lnTo>
                  <a:pt x="523" y="123"/>
                </a:lnTo>
                <a:lnTo>
                  <a:pt x="523" y="127"/>
                </a:lnTo>
                <a:lnTo>
                  <a:pt x="524" y="129"/>
                </a:lnTo>
                <a:lnTo>
                  <a:pt x="525" y="130"/>
                </a:lnTo>
                <a:lnTo>
                  <a:pt x="526" y="132"/>
                </a:lnTo>
                <a:lnTo>
                  <a:pt x="527" y="134"/>
                </a:lnTo>
                <a:lnTo>
                  <a:pt x="532" y="137"/>
                </a:lnTo>
                <a:lnTo>
                  <a:pt x="534" y="138"/>
                </a:lnTo>
                <a:lnTo>
                  <a:pt x="537" y="140"/>
                </a:lnTo>
                <a:lnTo>
                  <a:pt x="545" y="142"/>
                </a:lnTo>
                <a:lnTo>
                  <a:pt x="817" y="142"/>
                </a:lnTo>
                <a:lnTo>
                  <a:pt x="817" y="667"/>
                </a:lnTo>
                <a:lnTo>
                  <a:pt x="141" y="667"/>
                </a:lnTo>
                <a:lnTo>
                  <a:pt x="141" y="470"/>
                </a:lnTo>
                <a:lnTo>
                  <a:pt x="137" y="460"/>
                </a:lnTo>
                <a:lnTo>
                  <a:pt x="135" y="456"/>
                </a:lnTo>
                <a:lnTo>
                  <a:pt x="132" y="454"/>
                </a:lnTo>
                <a:lnTo>
                  <a:pt x="130" y="451"/>
                </a:lnTo>
                <a:lnTo>
                  <a:pt x="128" y="450"/>
                </a:lnTo>
                <a:lnTo>
                  <a:pt x="125" y="449"/>
                </a:lnTo>
                <a:lnTo>
                  <a:pt x="122" y="449"/>
                </a:lnTo>
                <a:lnTo>
                  <a:pt x="119" y="450"/>
                </a:lnTo>
                <a:lnTo>
                  <a:pt x="116" y="451"/>
                </a:lnTo>
                <a:lnTo>
                  <a:pt x="110" y="454"/>
                </a:lnTo>
                <a:lnTo>
                  <a:pt x="103" y="458"/>
                </a:lnTo>
                <a:lnTo>
                  <a:pt x="96" y="463"/>
                </a:lnTo>
                <a:lnTo>
                  <a:pt x="82" y="473"/>
                </a:lnTo>
                <a:lnTo>
                  <a:pt x="74" y="478"/>
                </a:lnTo>
                <a:lnTo>
                  <a:pt x="70" y="480"/>
                </a:lnTo>
                <a:lnTo>
                  <a:pt x="66" y="481"/>
                </a:lnTo>
                <a:lnTo>
                  <a:pt x="58" y="484"/>
                </a:lnTo>
                <a:lnTo>
                  <a:pt x="54" y="484"/>
                </a:lnTo>
                <a:lnTo>
                  <a:pt x="49" y="484"/>
                </a:lnTo>
                <a:lnTo>
                  <a:pt x="45" y="483"/>
                </a:lnTo>
                <a:lnTo>
                  <a:pt x="41" y="482"/>
                </a:lnTo>
                <a:lnTo>
                  <a:pt x="36" y="480"/>
                </a:lnTo>
                <a:lnTo>
                  <a:pt x="32" y="478"/>
                </a:lnTo>
                <a:lnTo>
                  <a:pt x="24" y="471"/>
                </a:lnTo>
                <a:lnTo>
                  <a:pt x="21" y="467"/>
                </a:lnTo>
                <a:lnTo>
                  <a:pt x="17" y="463"/>
                </a:lnTo>
                <a:lnTo>
                  <a:pt x="12" y="455"/>
                </a:lnTo>
                <a:lnTo>
                  <a:pt x="9" y="450"/>
                </a:lnTo>
                <a:lnTo>
                  <a:pt x="7" y="446"/>
                </a:lnTo>
                <a:lnTo>
                  <a:pt x="4" y="435"/>
                </a:lnTo>
                <a:lnTo>
                  <a:pt x="2" y="429"/>
                </a:lnTo>
                <a:lnTo>
                  <a:pt x="1" y="424"/>
                </a:lnTo>
                <a:lnTo>
                  <a:pt x="0" y="414"/>
                </a:lnTo>
                <a:lnTo>
                  <a:pt x="0" y="403"/>
                </a:lnTo>
                <a:lnTo>
                  <a:pt x="0" y="392"/>
                </a:lnTo>
                <a:lnTo>
                  <a:pt x="2" y="382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3" y="352"/>
                </a:lnTo>
                <a:lnTo>
                  <a:pt x="16" y="348"/>
                </a:lnTo>
                <a:lnTo>
                  <a:pt x="19" y="344"/>
                </a:lnTo>
                <a:lnTo>
                  <a:pt x="26" y="337"/>
                </a:lnTo>
                <a:lnTo>
                  <a:pt x="29" y="334"/>
                </a:lnTo>
                <a:lnTo>
                  <a:pt x="33" y="33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4" name="Freeform 31"/>
          <p:cNvSpPr>
            <a:spLocks/>
          </p:cNvSpPr>
          <p:nvPr/>
        </p:nvSpPr>
        <p:spPr bwMode="auto">
          <a:xfrm>
            <a:off x="3232024" y="2589391"/>
            <a:ext cx="2315740" cy="3280696"/>
          </a:xfrm>
          <a:custGeom>
            <a:avLst/>
            <a:gdLst>
              <a:gd name="T0" fmla="*/ 9 w 673"/>
              <a:gd name="T1" fmla="*/ 454 h 667"/>
              <a:gd name="T2" fmla="*/ 18 w 673"/>
              <a:gd name="T3" fmla="*/ 449 h 667"/>
              <a:gd name="T4" fmla="*/ 34 w 673"/>
              <a:gd name="T5" fmla="*/ 455 h 667"/>
              <a:gd name="T6" fmla="*/ 65 w 673"/>
              <a:gd name="T7" fmla="*/ 476 h 667"/>
              <a:gd name="T8" fmla="*/ 85 w 673"/>
              <a:gd name="T9" fmla="*/ 484 h 667"/>
              <a:gd name="T10" fmla="*/ 104 w 673"/>
              <a:gd name="T11" fmla="*/ 481 h 667"/>
              <a:gd name="T12" fmla="*/ 124 w 673"/>
              <a:gd name="T13" fmla="*/ 463 h 667"/>
              <a:gd name="T14" fmla="*/ 138 w 673"/>
              <a:gd name="T15" fmla="*/ 435 h 667"/>
              <a:gd name="T16" fmla="*/ 142 w 673"/>
              <a:gd name="T17" fmla="*/ 403 h 667"/>
              <a:gd name="T18" fmla="*/ 135 w 673"/>
              <a:gd name="T19" fmla="*/ 366 h 667"/>
              <a:gd name="T20" fmla="*/ 122 w 673"/>
              <a:gd name="T21" fmla="*/ 344 h 667"/>
              <a:gd name="T22" fmla="*/ 103 w 673"/>
              <a:gd name="T23" fmla="*/ 329 h 667"/>
              <a:gd name="T24" fmla="*/ 82 w 673"/>
              <a:gd name="T25" fmla="*/ 325 h 667"/>
              <a:gd name="T26" fmla="*/ 58 w 673"/>
              <a:gd name="T27" fmla="*/ 335 h 667"/>
              <a:gd name="T28" fmla="*/ 26 w 673"/>
              <a:gd name="T29" fmla="*/ 356 h 667"/>
              <a:gd name="T30" fmla="*/ 13 w 673"/>
              <a:gd name="T31" fmla="*/ 356 h 667"/>
              <a:gd name="T32" fmla="*/ 4 w 673"/>
              <a:gd name="T33" fmla="*/ 346 h 667"/>
              <a:gd name="T34" fmla="*/ 269 w 673"/>
              <a:gd name="T35" fmla="*/ 142 h 667"/>
              <a:gd name="T36" fmla="*/ 286 w 673"/>
              <a:gd name="T37" fmla="*/ 134 h 667"/>
              <a:gd name="T38" fmla="*/ 290 w 673"/>
              <a:gd name="T39" fmla="*/ 124 h 667"/>
              <a:gd name="T40" fmla="*/ 282 w 673"/>
              <a:gd name="T41" fmla="*/ 105 h 667"/>
              <a:gd name="T42" fmla="*/ 261 w 673"/>
              <a:gd name="T43" fmla="*/ 73 h 667"/>
              <a:gd name="T44" fmla="*/ 257 w 673"/>
              <a:gd name="T45" fmla="*/ 57 h 667"/>
              <a:gd name="T46" fmla="*/ 261 w 673"/>
              <a:gd name="T47" fmla="*/ 38 h 667"/>
              <a:gd name="T48" fmla="*/ 274 w 673"/>
              <a:gd name="T49" fmla="*/ 22 h 667"/>
              <a:gd name="T50" fmla="*/ 299 w 673"/>
              <a:gd name="T51" fmla="*/ 7 h 667"/>
              <a:gd name="T52" fmla="*/ 335 w 673"/>
              <a:gd name="T53" fmla="*/ 0 h 667"/>
              <a:gd name="T54" fmla="*/ 377 w 673"/>
              <a:gd name="T55" fmla="*/ 7 h 667"/>
              <a:gd name="T56" fmla="*/ 394 w 673"/>
              <a:gd name="T57" fmla="*/ 17 h 667"/>
              <a:gd name="T58" fmla="*/ 410 w 673"/>
              <a:gd name="T59" fmla="*/ 32 h 667"/>
              <a:gd name="T60" fmla="*/ 416 w 673"/>
              <a:gd name="T61" fmla="*/ 51 h 667"/>
              <a:gd name="T62" fmla="*/ 410 w 673"/>
              <a:gd name="T63" fmla="*/ 75 h 667"/>
              <a:gd name="T64" fmla="*/ 384 w 673"/>
              <a:gd name="T65" fmla="*/ 112 h 667"/>
              <a:gd name="T66" fmla="*/ 380 w 673"/>
              <a:gd name="T67" fmla="*/ 126 h 667"/>
              <a:gd name="T68" fmla="*/ 388 w 673"/>
              <a:gd name="T69" fmla="*/ 136 h 667"/>
              <a:gd name="T70" fmla="*/ 673 w 673"/>
              <a:gd name="T71" fmla="*/ 142 h 667"/>
              <a:gd name="T72" fmla="*/ 667 w 673"/>
              <a:gd name="T73" fmla="*/ 350 h 667"/>
              <a:gd name="T74" fmla="*/ 657 w 673"/>
              <a:gd name="T75" fmla="*/ 357 h 667"/>
              <a:gd name="T76" fmla="*/ 642 w 673"/>
              <a:gd name="T77" fmla="*/ 353 h 667"/>
              <a:gd name="T78" fmla="*/ 615 w 673"/>
              <a:gd name="T79" fmla="*/ 335 h 667"/>
              <a:gd name="T80" fmla="*/ 591 w 673"/>
              <a:gd name="T81" fmla="*/ 325 h 667"/>
              <a:gd name="T82" fmla="*/ 574 w 673"/>
              <a:gd name="T83" fmla="*/ 327 h 667"/>
              <a:gd name="T84" fmla="*/ 557 w 673"/>
              <a:gd name="T85" fmla="*/ 337 h 667"/>
              <a:gd name="T86" fmla="*/ 540 w 673"/>
              <a:gd name="T87" fmla="*/ 361 h 667"/>
              <a:gd name="T88" fmla="*/ 532 w 673"/>
              <a:gd name="T89" fmla="*/ 392 h 667"/>
              <a:gd name="T90" fmla="*/ 533 w 673"/>
              <a:gd name="T91" fmla="*/ 424 h 667"/>
              <a:gd name="T92" fmla="*/ 543 w 673"/>
              <a:gd name="T93" fmla="*/ 455 h 667"/>
              <a:gd name="T94" fmla="*/ 556 w 673"/>
              <a:gd name="T95" fmla="*/ 471 h 667"/>
              <a:gd name="T96" fmla="*/ 572 w 673"/>
              <a:gd name="T97" fmla="*/ 482 h 667"/>
              <a:gd name="T98" fmla="*/ 589 w 673"/>
              <a:gd name="T99" fmla="*/ 484 h 667"/>
              <a:gd name="T100" fmla="*/ 613 w 673"/>
              <a:gd name="T101" fmla="*/ 473 h 667"/>
              <a:gd name="T102" fmla="*/ 645 w 673"/>
              <a:gd name="T103" fmla="*/ 452 h 667"/>
              <a:gd name="T104" fmla="*/ 657 w 673"/>
              <a:gd name="T105" fmla="*/ 450 h 667"/>
              <a:gd name="T106" fmla="*/ 667 w 673"/>
              <a:gd name="T107" fmla="*/ 457 h 667"/>
              <a:gd name="T108" fmla="*/ 673 w 673"/>
              <a:gd name="T109" fmla="*/ 667 h 6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3"/>
              <a:gd name="T166" fmla="*/ 0 h 667"/>
              <a:gd name="T167" fmla="*/ 673 w 673"/>
              <a:gd name="T168" fmla="*/ 667 h 6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3" h="667">
                <a:moveTo>
                  <a:pt x="0" y="470"/>
                </a:moveTo>
                <a:lnTo>
                  <a:pt x="4" y="460"/>
                </a:lnTo>
                <a:lnTo>
                  <a:pt x="6" y="457"/>
                </a:lnTo>
                <a:lnTo>
                  <a:pt x="9" y="454"/>
                </a:lnTo>
                <a:lnTo>
                  <a:pt x="11" y="452"/>
                </a:lnTo>
                <a:lnTo>
                  <a:pt x="13" y="450"/>
                </a:lnTo>
                <a:lnTo>
                  <a:pt x="16" y="450"/>
                </a:lnTo>
                <a:lnTo>
                  <a:pt x="18" y="449"/>
                </a:lnTo>
                <a:lnTo>
                  <a:pt x="23" y="450"/>
                </a:lnTo>
                <a:lnTo>
                  <a:pt x="26" y="451"/>
                </a:lnTo>
                <a:lnTo>
                  <a:pt x="30" y="453"/>
                </a:lnTo>
                <a:lnTo>
                  <a:pt x="34" y="455"/>
                </a:lnTo>
                <a:lnTo>
                  <a:pt x="42" y="461"/>
                </a:lnTo>
                <a:lnTo>
                  <a:pt x="51" y="467"/>
                </a:lnTo>
                <a:lnTo>
                  <a:pt x="60" y="473"/>
                </a:lnTo>
                <a:lnTo>
                  <a:pt x="65" y="476"/>
                </a:lnTo>
                <a:lnTo>
                  <a:pt x="70" y="479"/>
                </a:lnTo>
                <a:lnTo>
                  <a:pt x="75" y="481"/>
                </a:lnTo>
                <a:lnTo>
                  <a:pt x="80" y="483"/>
                </a:lnTo>
                <a:lnTo>
                  <a:pt x="85" y="484"/>
                </a:lnTo>
                <a:lnTo>
                  <a:pt x="90" y="484"/>
                </a:lnTo>
                <a:lnTo>
                  <a:pt x="95" y="484"/>
                </a:lnTo>
                <a:lnTo>
                  <a:pt x="99" y="483"/>
                </a:lnTo>
                <a:lnTo>
                  <a:pt x="104" y="481"/>
                </a:lnTo>
                <a:lnTo>
                  <a:pt x="109" y="478"/>
                </a:lnTo>
                <a:lnTo>
                  <a:pt x="117" y="471"/>
                </a:lnTo>
                <a:lnTo>
                  <a:pt x="121" y="467"/>
                </a:lnTo>
                <a:lnTo>
                  <a:pt x="124" y="463"/>
                </a:lnTo>
                <a:lnTo>
                  <a:pt x="130" y="455"/>
                </a:lnTo>
                <a:lnTo>
                  <a:pt x="132" y="450"/>
                </a:lnTo>
                <a:lnTo>
                  <a:pt x="134" y="446"/>
                </a:lnTo>
                <a:lnTo>
                  <a:pt x="138" y="435"/>
                </a:lnTo>
                <a:lnTo>
                  <a:pt x="139" y="429"/>
                </a:lnTo>
                <a:lnTo>
                  <a:pt x="140" y="424"/>
                </a:lnTo>
                <a:lnTo>
                  <a:pt x="141" y="414"/>
                </a:lnTo>
                <a:lnTo>
                  <a:pt x="142" y="403"/>
                </a:lnTo>
                <a:lnTo>
                  <a:pt x="141" y="392"/>
                </a:lnTo>
                <a:lnTo>
                  <a:pt x="139" y="382"/>
                </a:lnTo>
                <a:lnTo>
                  <a:pt x="136" y="371"/>
                </a:lnTo>
                <a:lnTo>
                  <a:pt x="135" y="366"/>
                </a:lnTo>
                <a:lnTo>
                  <a:pt x="133" y="361"/>
                </a:lnTo>
                <a:lnTo>
                  <a:pt x="128" y="352"/>
                </a:lnTo>
                <a:lnTo>
                  <a:pt x="125" y="348"/>
                </a:lnTo>
                <a:lnTo>
                  <a:pt x="122" y="344"/>
                </a:lnTo>
                <a:lnTo>
                  <a:pt x="116" y="337"/>
                </a:lnTo>
                <a:lnTo>
                  <a:pt x="112" y="334"/>
                </a:lnTo>
                <a:lnTo>
                  <a:pt x="108" y="332"/>
                </a:lnTo>
                <a:lnTo>
                  <a:pt x="103" y="329"/>
                </a:lnTo>
                <a:lnTo>
                  <a:pt x="97" y="327"/>
                </a:lnTo>
                <a:lnTo>
                  <a:pt x="92" y="325"/>
                </a:lnTo>
                <a:lnTo>
                  <a:pt x="87" y="325"/>
                </a:lnTo>
                <a:lnTo>
                  <a:pt x="82" y="325"/>
                </a:lnTo>
                <a:lnTo>
                  <a:pt x="77" y="326"/>
                </a:lnTo>
                <a:lnTo>
                  <a:pt x="72" y="328"/>
                </a:lnTo>
                <a:lnTo>
                  <a:pt x="67" y="330"/>
                </a:lnTo>
                <a:lnTo>
                  <a:pt x="58" y="335"/>
                </a:lnTo>
                <a:lnTo>
                  <a:pt x="49" y="341"/>
                </a:lnTo>
                <a:lnTo>
                  <a:pt x="41" y="347"/>
                </a:lnTo>
                <a:lnTo>
                  <a:pt x="33" y="352"/>
                </a:lnTo>
                <a:lnTo>
                  <a:pt x="26" y="356"/>
                </a:lnTo>
                <a:lnTo>
                  <a:pt x="23" y="357"/>
                </a:lnTo>
                <a:lnTo>
                  <a:pt x="18" y="357"/>
                </a:lnTo>
                <a:lnTo>
                  <a:pt x="16" y="357"/>
                </a:lnTo>
                <a:lnTo>
                  <a:pt x="13" y="356"/>
                </a:lnTo>
                <a:lnTo>
                  <a:pt x="11" y="354"/>
                </a:lnTo>
                <a:lnTo>
                  <a:pt x="9" y="352"/>
                </a:lnTo>
                <a:lnTo>
                  <a:pt x="6" y="349"/>
                </a:lnTo>
                <a:lnTo>
                  <a:pt x="4" y="346"/>
                </a:lnTo>
                <a:lnTo>
                  <a:pt x="2" y="341"/>
                </a:lnTo>
                <a:lnTo>
                  <a:pt x="0" y="336"/>
                </a:lnTo>
                <a:lnTo>
                  <a:pt x="0" y="142"/>
                </a:lnTo>
                <a:lnTo>
                  <a:pt x="269" y="142"/>
                </a:lnTo>
                <a:lnTo>
                  <a:pt x="275" y="140"/>
                </a:lnTo>
                <a:lnTo>
                  <a:pt x="280" y="138"/>
                </a:lnTo>
                <a:lnTo>
                  <a:pt x="283" y="136"/>
                </a:lnTo>
                <a:lnTo>
                  <a:pt x="286" y="134"/>
                </a:lnTo>
                <a:lnTo>
                  <a:pt x="288" y="131"/>
                </a:lnTo>
                <a:lnTo>
                  <a:pt x="289" y="129"/>
                </a:lnTo>
                <a:lnTo>
                  <a:pt x="290" y="126"/>
                </a:lnTo>
                <a:lnTo>
                  <a:pt x="290" y="124"/>
                </a:lnTo>
                <a:lnTo>
                  <a:pt x="290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59" y="69"/>
                </a:lnTo>
                <a:lnTo>
                  <a:pt x="258" y="65"/>
                </a:lnTo>
                <a:lnTo>
                  <a:pt x="257" y="61"/>
                </a:lnTo>
                <a:lnTo>
                  <a:pt x="257" y="57"/>
                </a:lnTo>
                <a:lnTo>
                  <a:pt x="257" y="52"/>
                </a:lnTo>
                <a:lnTo>
                  <a:pt x="258" y="48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6" y="29"/>
                </a:lnTo>
                <a:lnTo>
                  <a:pt x="269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4" y="17"/>
                </a:lnTo>
                <a:lnTo>
                  <a:pt x="398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5" y="46"/>
                </a:lnTo>
                <a:lnTo>
                  <a:pt x="416" y="51"/>
                </a:lnTo>
                <a:lnTo>
                  <a:pt x="416" y="55"/>
                </a:lnTo>
                <a:lnTo>
                  <a:pt x="416" y="59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3" y="98"/>
                </a:lnTo>
                <a:lnTo>
                  <a:pt x="389" y="104"/>
                </a:lnTo>
                <a:lnTo>
                  <a:pt x="384" y="112"/>
                </a:lnTo>
                <a:lnTo>
                  <a:pt x="382" y="118"/>
                </a:lnTo>
                <a:lnTo>
                  <a:pt x="381" y="121"/>
                </a:lnTo>
                <a:lnTo>
                  <a:pt x="380" y="124"/>
                </a:lnTo>
                <a:lnTo>
                  <a:pt x="380" y="126"/>
                </a:lnTo>
                <a:lnTo>
                  <a:pt x="381" y="129"/>
                </a:lnTo>
                <a:lnTo>
                  <a:pt x="383" y="132"/>
                </a:lnTo>
                <a:lnTo>
                  <a:pt x="385" y="134"/>
                </a:lnTo>
                <a:lnTo>
                  <a:pt x="388" y="136"/>
                </a:lnTo>
                <a:lnTo>
                  <a:pt x="391" y="138"/>
                </a:lnTo>
                <a:lnTo>
                  <a:pt x="396" y="140"/>
                </a:lnTo>
                <a:lnTo>
                  <a:pt x="402" y="142"/>
                </a:lnTo>
                <a:lnTo>
                  <a:pt x="673" y="142"/>
                </a:lnTo>
                <a:lnTo>
                  <a:pt x="673" y="336"/>
                </a:lnTo>
                <a:lnTo>
                  <a:pt x="671" y="342"/>
                </a:lnTo>
                <a:lnTo>
                  <a:pt x="669" y="346"/>
                </a:lnTo>
                <a:lnTo>
                  <a:pt x="667" y="350"/>
                </a:lnTo>
                <a:lnTo>
                  <a:pt x="664" y="352"/>
                </a:lnTo>
                <a:lnTo>
                  <a:pt x="662" y="355"/>
                </a:lnTo>
                <a:lnTo>
                  <a:pt x="660" y="356"/>
                </a:lnTo>
                <a:lnTo>
                  <a:pt x="657" y="357"/>
                </a:lnTo>
                <a:lnTo>
                  <a:pt x="654" y="357"/>
                </a:lnTo>
                <a:lnTo>
                  <a:pt x="651" y="357"/>
                </a:lnTo>
                <a:lnTo>
                  <a:pt x="648" y="356"/>
                </a:lnTo>
                <a:lnTo>
                  <a:pt x="642" y="353"/>
                </a:lnTo>
                <a:lnTo>
                  <a:pt x="636" y="350"/>
                </a:lnTo>
                <a:lnTo>
                  <a:pt x="629" y="345"/>
                </a:lnTo>
                <a:lnTo>
                  <a:pt x="623" y="340"/>
                </a:lnTo>
                <a:lnTo>
                  <a:pt x="615" y="335"/>
                </a:lnTo>
                <a:lnTo>
                  <a:pt x="608" y="331"/>
                </a:lnTo>
                <a:lnTo>
                  <a:pt x="600" y="328"/>
                </a:lnTo>
                <a:lnTo>
                  <a:pt x="596" y="326"/>
                </a:lnTo>
                <a:lnTo>
                  <a:pt x="591" y="325"/>
                </a:lnTo>
                <a:lnTo>
                  <a:pt x="587" y="325"/>
                </a:lnTo>
                <a:lnTo>
                  <a:pt x="583" y="325"/>
                </a:lnTo>
                <a:lnTo>
                  <a:pt x="578" y="326"/>
                </a:lnTo>
                <a:lnTo>
                  <a:pt x="574" y="327"/>
                </a:lnTo>
                <a:lnTo>
                  <a:pt x="569" y="329"/>
                </a:lnTo>
                <a:lnTo>
                  <a:pt x="565" y="332"/>
                </a:lnTo>
                <a:lnTo>
                  <a:pt x="561" y="334"/>
                </a:lnTo>
                <a:lnTo>
                  <a:pt x="557" y="337"/>
                </a:lnTo>
                <a:lnTo>
                  <a:pt x="554" y="341"/>
                </a:lnTo>
                <a:lnTo>
                  <a:pt x="551" y="344"/>
                </a:lnTo>
                <a:lnTo>
                  <a:pt x="545" y="352"/>
                </a:lnTo>
                <a:lnTo>
                  <a:pt x="540" y="361"/>
                </a:lnTo>
                <a:lnTo>
                  <a:pt x="538" y="366"/>
                </a:lnTo>
                <a:lnTo>
                  <a:pt x="537" y="371"/>
                </a:lnTo>
                <a:lnTo>
                  <a:pt x="534" y="382"/>
                </a:lnTo>
                <a:lnTo>
                  <a:pt x="532" y="392"/>
                </a:lnTo>
                <a:lnTo>
                  <a:pt x="531" y="397"/>
                </a:lnTo>
                <a:lnTo>
                  <a:pt x="531" y="403"/>
                </a:lnTo>
                <a:lnTo>
                  <a:pt x="531" y="414"/>
                </a:lnTo>
                <a:lnTo>
                  <a:pt x="533" y="424"/>
                </a:lnTo>
                <a:lnTo>
                  <a:pt x="535" y="435"/>
                </a:lnTo>
                <a:lnTo>
                  <a:pt x="539" y="446"/>
                </a:lnTo>
                <a:lnTo>
                  <a:pt x="541" y="450"/>
                </a:lnTo>
                <a:lnTo>
                  <a:pt x="543" y="455"/>
                </a:lnTo>
                <a:lnTo>
                  <a:pt x="546" y="459"/>
                </a:lnTo>
                <a:lnTo>
                  <a:pt x="549" y="463"/>
                </a:lnTo>
                <a:lnTo>
                  <a:pt x="552" y="467"/>
                </a:lnTo>
                <a:lnTo>
                  <a:pt x="556" y="471"/>
                </a:lnTo>
                <a:lnTo>
                  <a:pt x="560" y="475"/>
                </a:lnTo>
                <a:lnTo>
                  <a:pt x="564" y="478"/>
                </a:lnTo>
                <a:lnTo>
                  <a:pt x="568" y="480"/>
                </a:lnTo>
                <a:lnTo>
                  <a:pt x="572" y="482"/>
                </a:lnTo>
                <a:lnTo>
                  <a:pt x="577" y="483"/>
                </a:lnTo>
                <a:lnTo>
                  <a:pt x="581" y="484"/>
                </a:lnTo>
                <a:lnTo>
                  <a:pt x="585" y="484"/>
                </a:lnTo>
                <a:lnTo>
                  <a:pt x="589" y="484"/>
                </a:lnTo>
                <a:lnTo>
                  <a:pt x="598" y="481"/>
                </a:lnTo>
                <a:lnTo>
                  <a:pt x="602" y="480"/>
                </a:lnTo>
                <a:lnTo>
                  <a:pt x="606" y="477"/>
                </a:lnTo>
                <a:lnTo>
                  <a:pt x="613" y="473"/>
                </a:lnTo>
                <a:lnTo>
                  <a:pt x="628" y="462"/>
                </a:lnTo>
                <a:lnTo>
                  <a:pt x="635" y="457"/>
                </a:lnTo>
                <a:lnTo>
                  <a:pt x="642" y="453"/>
                </a:lnTo>
                <a:lnTo>
                  <a:pt x="645" y="452"/>
                </a:lnTo>
                <a:lnTo>
                  <a:pt x="648" y="450"/>
                </a:lnTo>
                <a:lnTo>
                  <a:pt x="651" y="450"/>
                </a:lnTo>
                <a:lnTo>
                  <a:pt x="654" y="449"/>
                </a:lnTo>
                <a:lnTo>
                  <a:pt x="657" y="450"/>
                </a:lnTo>
                <a:lnTo>
                  <a:pt x="660" y="450"/>
                </a:lnTo>
                <a:lnTo>
                  <a:pt x="662" y="452"/>
                </a:lnTo>
                <a:lnTo>
                  <a:pt x="665" y="454"/>
                </a:lnTo>
                <a:lnTo>
                  <a:pt x="667" y="457"/>
                </a:lnTo>
                <a:lnTo>
                  <a:pt x="669" y="461"/>
                </a:lnTo>
                <a:lnTo>
                  <a:pt x="671" y="465"/>
                </a:lnTo>
                <a:lnTo>
                  <a:pt x="673" y="471"/>
                </a:lnTo>
                <a:lnTo>
                  <a:pt x="673" y="667"/>
                </a:lnTo>
                <a:lnTo>
                  <a:pt x="0" y="667"/>
                </a:lnTo>
                <a:lnTo>
                  <a:pt x="0" y="47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5" name="Freeform 32"/>
          <p:cNvSpPr>
            <a:spLocks/>
          </p:cNvSpPr>
          <p:nvPr/>
        </p:nvSpPr>
        <p:spPr bwMode="auto">
          <a:xfrm>
            <a:off x="899592" y="2589389"/>
            <a:ext cx="2824788" cy="3280696"/>
          </a:xfrm>
          <a:custGeom>
            <a:avLst/>
            <a:gdLst>
              <a:gd name="T0" fmla="*/ 270 w 818"/>
              <a:gd name="T1" fmla="*/ 143 h 668"/>
              <a:gd name="T2" fmla="*/ 284 w 818"/>
              <a:gd name="T3" fmla="*/ 137 h 668"/>
              <a:gd name="T4" fmla="*/ 290 w 818"/>
              <a:gd name="T5" fmla="*/ 130 h 668"/>
              <a:gd name="T6" fmla="*/ 291 w 818"/>
              <a:gd name="T7" fmla="*/ 122 h 668"/>
              <a:gd name="T8" fmla="*/ 288 w 818"/>
              <a:gd name="T9" fmla="*/ 114 h 668"/>
              <a:gd name="T10" fmla="*/ 274 w 818"/>
              <a:gd name="T11" fmla="*/ 93 h 668"/>
              <a:gd name="T12" fmla="*/ 262 w 818"/>
              <a:gd name="T13" fmla="*/ 70 h 668"/>
              <a:gd name="T14" fmla="*/ 259 w 818"/>
              <a:gd name="T15" fmla="*/ 57 h 668"/>
              <a:gd name="T16" fmla="*/ 261 w 818"/>
              <a:gd name="T17" fmla="*/ 43 h 668"/>
              <a:gd name="T18" fmla="*/ 269 w 818"/>
              <a:gd name="T19" fmla="*/ 30 h 668"/>
              <a:gd name="T20" fmla="*/ 278 w 818"/>
              <a:gd name="T21" fmla="*/ 20 h 668"/>
              <a:gd name="T22" fmla="*/ 300 w 818"/>
              <a:gd name="T23" fmla="*/ 7 h 668"/>
              <a:gd name="T24" fmla="*/ 326 w 818"/>
              <a:gd name="T25" fmla="*/ 1 h 668"/>
              <a:gd name="T26" fmla="*/ 358 w 818"/>
              <a:gd name="T27" fmla="*/ 2 h 668"/>
              <a:gd name="T28" fmla="*/ 384 w 818"/>
              <a:gd name="T29" fmla="*/ 10 h 668"/>
              <a:gd name="T30" fmla="*/ 397 w 818"/>
              <a:gd name="T31" fmla="*/ 18 h 668"/>
              <a:gd name="T32" fmla="*/ 408 w 818"/>
              <a:gd name="T33" fmla="*/ 29 h 668"/>
              <a:gd name="T34" fmla="*/ 415 w 818"/>
              <a:gd name="T35" fmla="*/ 42 h 668"/>
              <a:gd name="T36" fmla="*/ 417 w 818"/>
              <a:gd name="T37" fmla="*/ 56 h 668"/>
              <a:gd name="T38" fmla="*/ 413 w 818"/>
              <a:gd name="T39" fmla="*/ 72 h 668"/>
              <a:gd name="T40" fmla="*/ 395 w 818"/>
              <a:gd name="T41" fmla="*/ 99 h 668"/>
              <a:gd name="T42" fmla="*/ 385 w 818"/>
              <a:gd name="T43" fmla="*/ 116 h 668"/>
              <a:gd name="T44" fmla="*/ 383 w 818"/>
              <a:gd name="T45" fmla="*/ 125 h 668"/>
              <a:gd name="T46" fmla="*/ 385 w 818"/>
              <a:gd name="T47" fmla="*/ 133 h 668"/>
              <a:gd name="T48" fmla="*/ 394 w 818"/>
              <a:gd name="T49" fmla="*/ 139 h 668"/>
              <a:gd name="T50" fmla="*/ 676 w 818"/>
              <a:gd name="T51" fmla="*/ 143 h 668"/>
              <a:gd name="T52" fmla="*/ 681 w 818"/>
              <a:gd name="T53" fmla="*/ 347 h 668"/>
              <a:gd name="T54" fmla="*/ 687 w 818"/>
              <a:gd name="T55" fmla="*/ 356 h 668"/>
              <a:gd name="T56" fmla="*/ 695 w 818"/>
              <a:gd name="T57" fmla="*/ 358 h 668"/>
              <a:gd name="T58" fmla="*/ 707 w 818"/>
              <a:gd name="T59" fmla="*/ 354 h 668"/>
              <a:gd name="T60" fmla="*/ 734 w 818"/>
              <a:gd name="T61" fmla="*/ 336 h 668"/>
              <a:gd name="T62" fmla="*/ 753 w 818"/>
              <a:gd name="T63" fmla="*/ 327 h 668"/>
              <a:gd name="T64" fmla="*/ 766 w 818"/>
              <a:gd name="T65" fmla="*/ 326 h 668"/>
              <a:gd name="T66" fmla="*/ 780 w 818"/>
              <a:gd name="T67" fmla="*/ 330 h 668"/>
              <a:gd name="T68" fmla="*/ 792 w 818"/>
              <a:gd name="T69" fmla="*/ 338 h 668"/>
              <a:gd name="T70" fmla="*/ 804 w 818"/>
              <a:gd name="T71" fmla="*/ 353 h 668"/>
              <a:gd name="T72" fmla="*/ 813 w 818"/>
              <a:gd name="T73" fmla="*/ 372 h 668"/>
              <a:gd name="T74" fmla="*/ 818 w 818"/>
              <a:gd name="T75" fmla="*/ 398 h 668"/>
              <a:gd name="T76" fmla="*/ 816 w 818"/>
              <a:gd name="T77" fmla="*/ 425 h 668"/>
              <a:gd name="T78" fmla="*/ 808 w 818"/>
              <a:gd name="T79" fmla="*/ 451 h 668"/>
              <a:gd name="T80" fmla="*/ 800 w 818"/>
              <a:gd name="T81" fmla="*/ 464 h 668"/>
              <a:gd name="T82" fmla="*/ 790 w 818"/>
              <a:gd name="T83" fmla="*/ 476 h 668"/>
              <a:gd name="T84" fmla="*/ 777 w 818"/>
              <a:gd name="T85" fmla="*/ 483 h 668"/>
              <a:gd name="T86" fmla="*/ 764 w 818"/>
              <a:gd name="T87" fmla="*/ 485 h 668"/>
              <a:gd name="T88" fmla="*/ 743 w 818"/>
              <a:gd name="T89" fmla="*/ 479 h 668"/>
              <a:gd name="T90" fmla="*/ 714 w 818"/>
              <a:gd name="T91" fmla="*/ 458 h 668"/>
              <a:gd name="T92" fmla="*/ 702 w 818"/>
              <a:gd name="T93" fmla="*/ 451 h 668"/>
              <a:gd name="T94" fmla="*/ 692 w 818"/>
              <a:gd name="T95" fmla="*/ 451 h 668"/>
              <a:gd name="T96" fmla="*/ 685 w 818"/>
              <a:gd name="T97" fmla="*/ 455 h 668"/>
              <a:gd name="T98" fmla="*/ 678 w 818"/>
              <a:gd name="T99" fmla="*/ 466 h 668"/>
              <a:gd name="T100" fmla="*/ 0 w 818"/>
              <a:gd name="T101" fmla="*/ 668 h 6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8"/>
              <a:gd name="T154" fmla="*/ 0 h 668"/>
              <a:gd name="T155" fmla="*/ 818 w 818"/>
              <a:gd name="T156" fmla="*/ 668 h 6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8" h="668">
                <a:moveTo>
                  <a:pt x="0" y="668"/>
                </a:moveTo>
                <a:lnTo>
                  <a:pt x="0" y="143"/>
                </a:lnTo>
                <a:lnTo>
                  <a:pt x="270" y="143"/>
                </a:lnTo>
                <a:lnTo>
                  <a:pt x="275" y="141"/>
                </a:lnTo>
                <a:lnTo>
                  <a:pt x="280" y="139"/>
                </a:lnTo>
                <a:lnTo>
                  <a:pt x="284" y="137"/>
                </a:lnTo>
                <a:lnTo>
                  <a:pt x="286" y="135"/>
                </a:lnTo>
                <a:lnTo>
                  <a:pt x="289" y="132"/>
                </a:lnTo>
                <a:lnTo>
                  <a:pt x="290" y="130"/>
                </a:lnTo>
                <a:lnTo>
                  <a:pt x="291" y="127"/>
                </a:lnTo>
                <a:lnTo>
                  <a:pt x="291" y="125"/>
                </a:lnTo>
                <a:lnTo>
                  <a:pt x="291" y="122"/>
                </a:lnTo>
                <a:lnTo>
                  <a:pt x="290" y="119"/>
                </a:lnTo>
                <a:lnTo>
                  <a:pt x="289" y="116"/>
                </a:lnTo>
                <a:lnTo>
                  <a:pt x="288" y="114"/>
                </a:lnTo>
                <a:lnTo>
                  <a:pt x="284" y="106"/>
                </a:lnTo>
                <a:lnTo>
                  <a:pt x="279" y="100"/>
                </a:lnTo>
                <a:lnTo>
                  <a:pt x="274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2"/>
                </a:lnTo>
                <a:lnTo>
                  <a:pt x="259" y="57"/>
                </a:lnTo>
                <a:lnTo>
                  <a:pt x="259" y="53"/>
                </a:lnTo>
                <a:lnTo>
                  <a:pt x="260" y="49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8" y="20"/>
                </a:lnTo>
                <a:lnTo>
                  <a:pt x="286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6" y="1"/>
                </a:lnTo>
                <a:lnTo>
                  <a:pt x="337" y="0"/>
                </a:lnTo>
                <a:lnTo>
                  <a:pt x="348" y="1"/>
                </a:lnTo>
                <a:lnTo>
                  <a:pt x="358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2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5" y="42"/>
                </a:lnTo>
                <a:lnTo>
                  <a:pt x="417" y="47"/>
                </a:lnTo>
                <a:lnTo>
                  <a:pt x="417" y="51"/>
                </a:lnTo>
                <a:lnTo>
                  <a:pt x="417" y="56"/>
                </a:lnTo>
                <a:lnTo>
                  <a:pt x="417" y="60"/>
                </a:lnTo>
                <a:lnTo>
                  <a:pt x="414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0" y="105"/>
                </a:lnTo>
                <a:lnTo>
                  <a:pt x="386" y="113"/>
                </a:lnTo>
                <a:lnTo>
                  <a:pt x="385" y="116"/>
                </a:lnTo>
                <a:lnTo>
                  <a:pt x="384" y="119"/>
                </a:lnTo>
                <a:lnTo>
                  <a:pt x="383" y="122"/>
                </a:lnTo>
                <a:lnTo>
                  <a:pt x="383" y="125"/>
                </a:lnTo>
                <a:lnTo>
                  <a:pt x="383" y="128"/>
                </a:lnTo>
                <a:lnTo>
                  <a:pt x="384" y="130"/>
                </a:lnTo>
                <a:lnTo>
                  <a:pt x="385" y="133"/>
                </a:lnTo>
                <a:lnTo>
                  <a:pt x="387" y="135"/>
                </a:lnTo>
                <a:lnTo>
                  <a:pt x="390" y="137"/>
                </a:lnTo>
                <a:lnTo>
                  <a:pt x="394" y="139"/>
                </a:lnTo>
                <a:lnTo>
                  <a:pt x="399" y="141"/>
                </a:lnTo>
                <a:lnTo>
                  <a:pt x="405" y="143"/>
                </a:lnTo>
                <a:lnTo>
                  <a:pt x="676" y="143"/>
                </a:lnTo>
                <a:lnTo>
                  <a:pt x="676" y="338"/>
                </a:lnTo>
                <a:lnTo>
                  <a:pt x="678" y="343"/>
                </a:lnTo>
                <a:lnTo>
                  <a:pt x="681" y="347"/>
                </a:lnTo>
                <a:lnTo>
                  <a:pt x="683" y="351"/>
                </a:lnTo>
                <a:lnTo>
                  <a:pt x="685" y="354"/>
                </a:lnTo>
                <a:lnTo>
                  <a:pt x="687" y="356"/>
                </a:lnTo>
                <a:lnTo>
                  <a:pt x="690" y="357"/>
                </a:lnTo>
                <a:lnTo>
                  <a:pt x="692" y="358"/>
                </a:lnTo>
                <a:lnTo>
                  <a:pt x="695" y="358"/>
                </a:lnTo>
                <a:lnTo>
                  <a:pt x="698" y="358"/>
                </a:lnTo>
                <a:lnTo>
                  <a:pt x="701" y="357"/>
                </a:lnTo>
                <a:lnTo>
                  <a:pt x="707" y="354"/>
                </a:lnTo>
                <a:lnTo>
                  <a:pt x="713" y="350"/>
                </a:lnTo>
                <a:lnTo>
                  <a:pt x="720" y="346"/>
                </a:lnTo>
                <a:lnTo>
                  <a:pt x="734" y="336"/>
                </a:lnTo>
                <a:lnTo>
                  <a:pt x="741" y="332"/>
                </a:lnTo>
                <a:lnTo>
                  <a:pt x="749" y="328"/>
                </a:lnTo>
                <a:lnTo>
                  <a:pt x="753" y="327"/>
                </a:lnTo>
                <a:lnTo>
                  <a:pt x="758" y="326"/>
                </a:lnTo>
                <a:lnTo>
                  <a:pt x="762" y="326"/>
                </a:lnTo>
                <a:lnTo>
                  <a:pt x="766" y="326"/>
                </a:lnTo>
                <a:lnTo>
                  <a:pt x="771" y="327"/>
                </a:lnTo>
                <a:lnTo>
                  <a:pt x="775" y="328"/>
                </a:lnTo>
                <a:lnTo>
                  <a:pt x="780" y="330"/>
                </a:lnTo>
                <a:lnTo>
                  <a:pt x="784" y="333"/>
                </a:lnTo>
                <a:lnTo>
                  <a:pt x="788" y="335"/>
                </a:lnTo>
                <a:lnTo>
                  <a:pt x="792" y="338"/>
                </a:lnTo>
                <a:lnTo>
                  <a:pt x="795" y="342"/>
                </a:lnTo>
                <a:lnTo>
                  <a:pt x="798" y="345"/>
                </a:lnTo>
                <a:lnTo>
                  <a:pt x="804" y="353"/>
                </a:lnTo>
                <a:lnTo>
                  <a:pt x="809" y="362"/>
                </a:lnTo>
                <a:lnTo>
                  <a:pt x="811" y="367"/>
                </a:lnTo>
                <a:lnTo>
                  <a:pt x="813" y="372"/>
                </a:lnTo>
                <a:lnTo>
                  <a:pt x="815" y="383"/>
                </a:lnTo>
                <a:lnTo>
                  <a:pt x="817" y="393"/>
                </a:lnTo>
                <a:lnTo>
                  <a:pt x="818" y="398"/>
                </a:lnTo>
                <a:lnTo>
                  <a:pt x="818" y="404"/>
                </a:lnTo>
                <a:lnTo>
                  <a:pt x="818" y="415"/>
                </a:lnTo>
                <a:lnTo>
                  <a:pt x="816" y="425"/>
                </a:lnTo>
                <a:lnTo>
                  <a:pt x="814" y="436"/>
                </a:lnTo>
                <a:lnTo>
                  <a:pt x="810" y="447"/>
                </a:lnTo>
                <a:lnTo>
                  <a:pt x="808" y="451"/>
                </a:lnTo>
                <a:lnTo>
                  <a:pt x="806" y="456"/>
                </a:lnTo>
                <a:lnTo>
                  <a:pt x="803" y="460"/>
                </a:lnTo>
                <a:lnTo>
                  <a:pt x="800" y="464"/>
                </a:lnTo>
                <a:lnTo>
                  <a:pt x="797" y="468"/>
                </a:lnTo>
                <a:lnTo>
                  <a:pt x="793" y="472"/>
                </a:lnTo>
                <a:lnTo>
                  <a:pt x="790" y="476"/>
                </a:lnTo>
                <a:lnTo>
                  <a:pt x="785" y="479"/>
                </a:lnTo>
                <a:lnTo>
                  <a:pt x="781" y="481"/>
                </a:lnTo>
                <a:lnTo>
                  <a:pt x="777" y="483"/>
                </a:lnTo>
                <a:lnTo>
                  <a:pt x="772" y="484"/>
                </a:lnTo>
                <a:lnTo>
                  <a:pt x="768" y="485"/>
                </a:lnTo>
                <a:lnTo>
                  <a:pt x="764" y="485"/>
                </a:lnTo>
                <a:lnTo>
                  <a:pt x="760" y="485"/>
                </a:lnTo>
                <a:lnTo>
                  <a:pt x="751" y="482"/>
                </a:lnTo>
                <a:lnTo>
                  <a:pt x="743" y="479"/>
                </a:lnTo>
                <a:lnTo>
                  <a:pt x="736" y="474"/>
                </a:lnTo>
                <a:lnTo>
                  <a:pt x="721" y="463"/>
                </a:lnTo>
                <a:lnTo>
                  <a:pt x="714" y="458"/>
                </a:lnTo>
                <a:lnTo>
                  <a:pt x="708" y="454"/>
                </a:lnTo>
                <a:lnTo>
                  <a:pt x="705" y="453"/>
                </a:lnTo>
                <a:lnTo>
                  <a:pt x="702" y="451"/>
                </a:lnTo>
                <a:lnTo>
                  <a:pt x="699" y="451"/>
                </a:lnTo>
                <a:lnTo>
                  <a:pt x="695" y="450"/>
                </a:lnTo>
                <a:lnTo>
                  <a:pt x="692" y="451"/>
                </a:lnTo>
                <a:lnTo>
                  <a:pt x="690" y="451"/>
                </a:lnTo>
                <a:lnTo>
                  <a:pt x="687" y="453"/>
                </a:lnTo>
                <a:lnTo>
                  <a:pt x="685" y="455"/>
                </a:lnTo>
                <a:lnTo>
                  <a:pt x="682" y="458"/>
                </a:lnTo>
                <a:lnTo>
                  <a:pt x="680" y="461"/>
                </a:lnTo>
                <a:lnTo>
                  <a:pt x="678" y="466"/>
                </a:lnTo>
                <a:lnTo>
                  <a:pt x="676" y="471"/>
                </a:lnTo>
                <a:lnTo>
                  <a:pt x="676" y="668"/>
                </a:lnTo>
                <a:lnTo>
                  <a:pt x="0" y="6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6" name="Freeform 33"/>
          <p:cNvSpPr>
            <a:spLocks/>
          </p:cNvSpPr>
          <p:nvPr/>
        </p:nvSpPr>
        <p:spPr bwMode="auto">
          <a:xfrm>
            <a:off x="906227" y="692701"/>
            <a:ext cx="2336604" cy="2584070"/>
          </a:xfrm>
          <a:custGeom>
            <a:avLst/>
            <a:gdLst>
              <a:gd name="T0" fmla="*/ 675 w 676"/>
              <a:gd name="T1" fmla="*/ 197 h 525"/>
              <a:gd name="T2" fmla="*/ 669 w 676"/>
              <a:gd name="T3" fmla="*/ 208 h 525"/>
              <a:gd name="T4" fmla="*/ 661 w 676"/>
              <a:gd name="T5" fmla="*/ 214 h 525"/>
              <a:gd name="T6" fmla="*/ 650 w 676"/>
              <a:gd name="T7" fmla="*/ 213 h 525"/>
              <a:gd name="T8" fmla="*/ 634 w 676"/>
              <a:gd name="T9" fmla="*/ 203 h 525"/>
              <a:gd name="T10" fmla="*/ 615 w 676"/>
              <a:gd name="T11" fmla="*/ 190 h 525"/>
              <a:gd name="T12" fmla="*/ 601 w 676"/>
              <a:gd name="T13" fmla="*/ 185 h 525"/>
              <a:gd name="T14" fmla="*/ 589 w 676"/>
              <a:gd name="T15" fmla="*/ 183 h 525"/>
              <a:gd name="T16" fmla="*/ 578 w 676"/>
              <a:gd name="T17" fmla="*/ 185 h 525"/>
              <a:gd name="T18" fmla="*/ 566 w 676"/>
              <a:gd name="T19" fmla="*/ 191 h 525"/>
              <a:gd name="T20" fmla="*/ 556 w 676"/>
              <a:gd name="T21" fmla="*/ 199 h 525"/>
              <a:gd name="T22" fmla="*/ 542 w 676"/>
              <a:gd name="T23" fmla="*/ 223 h 525"/>
              <a:gd name="T24" fmla="*/ 537 w 676"/>
              <a:gd name="T25" fmla="*/ 243 h 525"/>
              <a:gd name="T26" fmla="*/ 535 w 676"/>
              <a:gd name="T27" fmla="*/ 274 h 525"/>
              <a:gd name="T28" fmla="*/ 539 w 676"/>
              <a:gd name="T29" fmla="*/ 295 h 525"/>
              <a:gd name="T30" fmla="*/ 547 w 676"/>
              <a:gd name="T31" fmla="*/ 314 h 525"/>
              <a:gd name="T32" fmla="*/ 562 w 676"/>
              <a:gd name="T33" fmla="*/ 332 h 525"/>
              <a:gd name="T34" fmla="*/ 577 w 676"/>
              <a:gd name="T35" fmla="*/ 340 h 525"/>
              <a:gd name="T36" fmla="*/ 590 w 676"/>
              <a:gd name="T37" fmla="*/ 342 h 525"/>
              <a:gd name="T38" fmla="*/ 603 w 676"/>
              <a:gd name="T39" fmla="*/ 339 h 525"/>
              <a:gd name="T40" fmla="*/ 618 w 676"/>
              <a:gd name="T41" fmla="*/ 331 h 525"/>
              <a:gd name="T42" fmla="*/ 649 w 676"/>
              <a:gd name="T43" fmla="*/ 310 h 525"/>
              <a:gd name="T44" fmla="*/ 658 w 676"/>
              <a:gd name="T45" fmla="*/ 308 h 525"/>
              <a:gd name="T46" fmla="*/ 666 w 676"/>
              <a:gd name="T47" fmla="*/ 310 h 525"/>
              <a:gd name="T48" fmla="*/ 673 w 676"/>
              <a:gd name="T49" fmla="*/ 319 h 525"/>
              <a:gd name="T50" fmla="*/ 405 w 676"/>
              <a:gd name="T51" fmla="*/ 525 h 525"/>
              <a:gd name="T52" fmla="*/ 388 w 676"/>
              <a:gd name="T53" fmla="*/ 516 h 525"/>
              <a:gd name="T54" fmla="*/ 383 w 676"/>
              <a:gd name="T55" fmla="*/ 509 h 525"/>
              <a:gd name="T56" fmla="*/ 385 w 676"/>
              <a:gd name="T57" fmla="*/ 498 h 525"/>
              <a:gd name="T58" fmla="*/ 406 w 676"/>
              <a:gd name="T59" fmla="*/ 465 h 525"/>
              <a:gd name="T60" fmla="*/ 416 w 676"/>
              <a:gd name="T61" fmla="*/ 444 h 525"/>
              <a:gd name="T62" fmla="*/ 417 w 676"/>
              <a:gd name="T63" fmla="*/ 432 h 525"/>
              <a:gd name="T64" fmla="*/ 414 w 676"/>
              <a:gd name="T65" fmla="*/ 420 h 525"/>
              <a:gd name="T66" fmla="*/ 407 w 676"/>
              <a:gd name="T67" fmla="*/ 408 h 525"/>
              <a:gd name="T68" fmla="*/ 392 w 676"/>
              <a:gd name="T69" fmla="*/ 395 h 525"/>
              <a:gd name="T70" fmla="*/ 377 w 676"/>
              <a:gd name="T71" fmla="*/ 388 h 525"/>
              <a:gd name="T72" fmla="*/ 355 w 676"/>
              <a:gd name="T73" fmla="*/ 383 h 525"/>
              <a:gd name="T74" fmla="*/ 325 w 676"/>
              <a:gd name="T75" fmla="*/ 383 h 525"/>
              <a:gd name="T76" fmla="*/ 296 w 676"/>
              <a:gd name="T77" fmla="*/ 390 h 525"/>
              <a:gd name="T78" fmla="*/ 281 w 676"/>
              <a:gd name="T79" fmla="*/ 399 h 525"/>
              <a:gd name="T80" fmla="*/ 269 w 676"/>
              <a:gd name="T81" fmla="*/ 411 h 525"/>
              <a:gd name="T82" fmla="*/ 261 w 676"/>
              <a:gd name="T83" fmla="*/ 425 h 525"/>
              <a:gd name="T84" fmla="*/ 259 w 676"/>
              <a:gd name="T85" fmla="*/ 439 h 525"/>
              <a:gd name="T86" fmla="*/ 262 w 676"/>
              <a:gd name="T87" fmla="*/ 451 h 525"/>
              <a:gd name="T88" fmla="*/ 274 w 676"/>
              <a:gd name="T89" fmla="*/ 474 h 525"/>
              <a:gd name="T90" fmla="*/ 287 w 676"/>
              <a:gd name="T91" fmla="*/ 495 h 525"/>
              <a:gd name="T92" fmla="*/ 291 w 676"/>
              <a:gd name="T93" fmla="*/ 506 h 525"/>
              <a:gd name="T94" fmla="*/ 288 w 676"/>
              <a:gd name="T95" fmla="*/ 514 h 525"/>
              <a:gd name="T96" fmla="*/ 280 w 676"/>
              <a:gd name="T97" fmla="*/ 520 h 525"/>
              <a:gd name="T98" fmla="*/ 0 w 676"/>
              <a:gd name="T99" fmla="*/ 525 h 5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525"/>
              <a:gd name="T152" fmla="*/ 676 w 676"/>
              <a:gd name="T153" fmla="*/ 525 h 5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525">
                <a:moveTo>
                  <a:pt x="676" y="0"/>
                </a:moveTo>
                <a:lnTo>
                  <a:pt x="676" y="194"/>
                </a:lnTo>
                <a:lnTo>
                  <a:pt x="675" y="197"/>
                </a:lnTo>
                <a:lnTo>
                  <a:pt x="674" y="201"/>
                </a:lnTo>
                <a:lnTo>
                  <a:pt x="671" y="206"/>
                </a:lnTo>
                <a:lnTo>
                  <a:pt x="669" y="208"/>
                </a:lnTo>
                <a:lnTo>
                  <a:pt x="668" y="210"/>
                </a:lnTo>
                <a:lnTo>
                  <a:pt x="664" y="213"/>
                </a:lnTo>
                <a:lnTo>
                  <a:pt x="661" y="214"/>
                </a:lnTo>
                <a:lnTo>
                  <a:pt x="657" y="215"/>
                </a:lnTo>
                <a:lnTo>
                  <a:pt x="654" y="214"/>
                </a:lnTo>
                <a:lnTo>
                  <a:pt x="650" y="213"/>
                </a:lnTo>
                <a:lnTo>
                  <a:pt x="646" y="211"/>
                </a:lnTo>
                <a:lnTo>
                  <a:pt x="642" y="209"/>
                </a:lnTo>
                <a:lnTo>
                  <a:pt x="634" y="203"/>
                </a:lnTo>
                <a:lnTo>
                  <a:pt x="627" y="198"/>
                </a:lnTo>
                <a:lnTo>
                  <a:pt x="620" y="193"/>
                </a:lnTo>
                <a:lnTo>
                  <a:pt x="615" y="190"/>
                </a:lnTo>
                <a:lnTo>
                  <a:pt x="610" y="188"/>
                </a:lnTo>
                <a:lnTo>
                  <a:pt x="605" y="186"/>
                </a:lnTo>
                <a:lnTo>
                  <a:pt x="601" y="185"/>
                </a:lnTo>
                <a:lnTo>
                  <a:pt x="597" y="184"/>
                </a:lnTo>
                <a:lnTo>
                  <a:pt x="593" y="183"/>
                </a:lnTo>
                <a:lnTo>
                  <a:pt x="589" y="183"/>
                </a:lnTo>
                <a:lnTo>
                  <a:pt x="586" y="184"/>
                </a:lnTo>
                <a:lnTo>
                  <a:pt x="582" y="184"/>
                </a:lnTo>
                <a:lnTo>
                  <a:pt x="578" y="185"/>
                </a:lnTo>
                <a:lnTo>
                  <a:pt x="574" y="187"/>
                </a:lnTo>
                <a:lnTo>
                  <a:pt x="570" y="189"/>
                </a:lnTo>
                <a:lnTo>
                  <a:pt x="566" y="191"/>
                </a:lnTo>
                <a:lnTo>
                  <a:pt x="562" y="193"/>
                </a:lnTo>
                <a:lnTo>
                  <a:pt x="559" y="196"/>
                </a:lnTo>
                <a:lnTo>
                  <a:pt x="556" y="199"/>
                </a:lnTo>
                <a:lnTo>
                  <a:pt x="551" y="206"/>
                </a:lnTo>
                <a:lnTo>
                  <a:pt x="546" y="214"/>
                </a:lnTo>
                <a:lnTo>
                  <a:pt x="542" y="223"/>
                </a:lnTo>
                <a:lnTo>
                  <a:pt x="539" y="233"/>
                </a:lnTo>
                <a:lnTo>
                  <a:pt x="538" y="238"/>
                </a:lnTo>
                <a:lnTo>
                  <a:pt x="537" y="243"/>
                </a:lnTo>
                <a:lnTo>
                  <a:pt x="535" y="254"/>
                </a:lnTo>
                <a:lnTo>
                  <a:pt x="535" y="264"/>
                </a:lnTo>
                <a:lnTo>
                  <a:pt x="535" y="274"/>
                </a:lnTo>
                <a:lnTo>
                  <a:pt x="536" y="280"/>
                </a:lnTo>
                <a:lnTo>
                  <a:pt x="537" y="285"/>
                </a:lnTo>
                <a:lnTo>
                  <a:pt x="539" y="295"/>
                </a:lnTo>
                <a:lnTo>
                  <a:pt x="543" y="305"/>
                </a:lnTo>
                <a:lnTo>
                  <a:pt x="545" y="310"/>
                </a:lnTo>
                <a:lnTo>
                  <a:pt x="547" y="314"/>
                </a:lnTo>
                <a:lnTo>
                  <a:pt x="552" y="321"/>
                </a:lnTo>
                <a:lnTo>
                  <a:pt x="556" y="327"/>
                </a:lnTo>
                <a:lnTo>
                  <a:pt x="562" y="332"/>
                </a:lnTo>
                <a:lnTo>
                  <a:pt x="568" y="336"/>
                </a:lnTo>
                <a:lnTo>
                  <a:pt x="573" y="339"/>
                </a:lnTo>
                <a:lnTo>
                  <a:pt x="577" y="340"/>
                </a:lnTo>
                <a:lnTo>
                  <a:pt x="582" y="342"/>
                </a:lnTo>
                <a:lnTo>
                  <a:pt x="586" y="342"/>
                </a:lnTo>
                <a:lnTo>
                  <a:pt x="590" y="342"/>
                </a:lnTo>
                <a:lnTo>
                  <a:pt x="594" y="342"/>
                </a:lnTo>
                <a:lnTo>
                  <a:pt x="598" y="341"/>
                </a:lnTo>
                <a:lnTo>
                  <a:pt x="603" y="339"/>
                </a:lnTo>
                <a:lnTo>
                  <a:pt x="607" y="338"/>
                </a:lnTo>
                <a:lnTo>
                  <a:pt x="611" y="336"/>
                </a:lnTo>
                <a:lnTo>
                  <a:pt x="618" y="331"/>
                </a:lnTo>
                <a:lnTo>
                  <a:pt x="633" y="320"/>
                </a:lnTo>
                <a:lnTo>
                  <a:pt x="646" y="311"/>
                </a:lnTo>
                <a:lnTo>
                  <a:pt x="649" y="310"/>
                </a:lnTo>
                <a:lnTo>
                  <a:pt x="653" y="309"/>
                </a:lnTo>
                <a:lnTo>
                  <a:pt x="655" y="308"/>
                </a:lnTo>
                <a:lnTo>
                  <a:pt x="658" y="308"/>
                </a:lnTo>
                <a:lnTo>
                  <a:pt x="661" y="308"/>
                </a:lnTo>
                <a:lnTo>
                  <a:pt x="663" y="309"/>
                </a:lnTo>
                <a:lnTo>
                  <a:pt x="666" y="310"/>
                </a:lnTo>
                <a:lnTo>
                  <a:pt x="668" y="312"/>
                </a:lnTo>
                <a:lnTo>
                  <a:pt x="670" y="315"/>
                </a:lnTo>
                <a:lnTo>
                  <a:pt x="673" y="319"/>
                </a:lnTo>
                <a:lnTo>
                  <a:pt x="676" y="330"/>
                </a:lnTo>
                <a:lnTo>
                  <a:pt x="676" y="525"/>
                </a:lnTo>
                <a:lnTo>
                  <a:pt x="405" y="525"/>
                </a:lnTo>
                <a:lnTo>
                  <a:pt x="398" y="522"/>
                </a:lnTo>
                <a:lnTo>
                  <a:pt x="392" y="519"/>
                </a:lnTo>
                <a:lnTo>
                  <a:pt x="388" y="516"/>
                </a:lnTo>
                <a:lnTo>
                  <a:pt x="386" y="514"/>
                </a:lnTo>
                <a:lnTo>
                  <a:pt x="385" y="513"/>
                </a:lnTo>
                <a:lnTo>
                  <a:pt x="383" y="509"/>
                </a:lnTo>
                <a:lnTo>
                  <a:pt x="383" y="505"/>
                </a:lnTo>
                <a:lnTo>
                  <a:pt x="383" y="502"/>
                </a:lnTo>
                <a:lnTo>
                  <a:pt x="385" y="498"/>
                </a:lnTo>
                <a:lnTo>
                  <a:pt x="389" y="488"/>
                </a:lnTo>
                <a:lnTo>
                  <a:pt x="396" y="479"/>
                </a:lnTo>
                <a:lnTo>
                  <a:pt x="406" y="465"/>
                </a:lnTo>
                <a:lnTo>
                  <a:pt x="411" y="458"/>
                </a:lnTo>
                <a:lnTo>
                  <a:pt x="414" y="450"/>
                </a:lnTo>
                <a:lnTo>
                  <a:pt x="416" y="444"/>
                </a:lnTo>
                <a:lnTo>
                  <a:pt x="417" y="441"/>
                </a:lnTo>
                <a:lnTo>
                  <a:pt x="417" y="438"/>
                </a:lnTo>
                <a:lnTo>
                  <a:pt x="417" y="432"/>
                </a:lnTo>
                <a:lnTo>
                  <a:pt x="416" y="424"/>
                </a:lnTo>
                <a:lnTo>
                  <a:pt x="415" y="422"/>
                </a:lnTo>
                <a:lnTo>
                  <a:pt x="414" y="420"/>
                </a:lnTo>
                <a:lnTo>
                  <a:pt x="412" y="416"/>
                </a:lnTo>
                <a:lnTo>
                  <a:pt x="410" y="412"/>
                </a:lnTo>
                <a:lnTo>
                  <a:pt x="407" y="408"/>
                </a:lnTo>
                <a:lnTo>
                  <a:pt x="404" y="404"/>
                </a:lnTo>
                <a:lnTo>
                  <a:pt x="400" y="401"/>
                </a:lnTo>
                <a:lnTo>
                  <a:pt x="392" y="395"/>
                </a:lnTo>
                <a:lnTo>
                  <a:pt x="387" y="393"/>
                </a:lnTo>
                <a:lnTo>
                  <a:pt x="382" y="390"/>
                </a:lnTo>
                <a:lnTo>
                  <a:pt x="377" y="388"/>
                </a:lnTo>
                <a:lnTo>
                  <a:pt x="372" y="387"/>
                </a:lnTo>
                <a:lnTo>
                  <a:pt x="361" y="384"/>
                </a:lnTo>
                <a:lnTo>
                  <a:pt x="355" y="383"/>
                </a:lnTo>
                <a:lnTo>
                  <a:pt x="349" y="382"/>
                </a:lnTo>
                <a:lnTo>
                  <a:pt x="337" y="382"/>
                </a:lnTo>
                <a:lnTo>
                  <a:pt x="325" y="383"/>
                </a:lnTo>
                <a:lnTo>
                  <a:pt x="312" y="385"/>
                </a:lnTo>
                <a:lnTo>
                  <a:pt x="301" y="388"/>
                </a:lnTo>
                <a:lnTo>
                  <a:pt x="296" y="390"/>
                </a:lnTo>
                <a:lnTo>
                  <a:pt x="291" y="393"/>
                </a:lnTo>
                <a:lnTo>
                  <a:pt x="286" y="396"/>
                </a:lnTo>
                <a:lnTo>
                  <a:pt x="281" y="399"/>
                </a:lnTo>
                <a:lnTo>
                  <a:pt x="277" y="402"/>
                </a:lnTo>
                <a:lnTo>
                  <a:pt x="273" y="406"/>
                </a:lnTo>
                <a:lnTo>
                  <a:pt x="269" y="411"/>
                </a:lnTo>
                <a:lnTo>
                  <a:pt x="266" y="415"/>
                </a:lnTo>
                <a:lnTo>
                  <a:pt x="263" y="420"/>
                </a:lnTo>
                <a:lnTo>
                  <a:pt x="261" y="425"/>
                </a:lnTo>
                <a:lnTo>
                  <a:pt x="260" y="430"/>
                </a:lnTo>
                <a:lnTo>
                  <a:pt x="259" y="435"/>
                </a:lnTo>
                <a:lnTo>
                  <a:pt x="259" y="439"/>
                </a:lnTo>
                <a:lnTo>
                  <a:pt x="259" y="443"/>
                </a:lnTo>
                <a:lnTo>
                  <a:pt x="260" y="447"/>
                </a:lnTo>
                <a:lnTo>
                  <a:pt x="262" y="451"/>
                </a:lnTo>
                <a:lnTo>
                  <a:pt x="265" y="459"/>
                </a:lnTo>
                <a:lnTo>
                  <a:pt x="269" y="467"/>
                </a:lnTo>
                <a:lnTo>
                  <a:pt x="274" y="474"/>
                </a:lnTo>
                <a:lnTo>
                  <a:pt x="279" y="481"/>
                </a:lnTo>
                <a:lnTo>
                  <a:pt x="284" y="488"/>
                </a:lnTo>
                <a:lnTo>
                  <a:pt x="287" y="495"/>
                </a:lnTo>
                <a:lnTo>
                  <a:pt x="290" y="501"/>
                </a:lnTo>
                <a:lnTo>
                  <a:pt x="291" y="504"/>
                </a:lnTo>
                <a:lnTo>
                  <a:pt x="291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4"/>
                </a:lnTo>
                <a:lnTo>
                  <a:pt x="286" y="516"/>
                </a:lnTo>
                <a:lnTo>
                  <a:pt x="283" y="518"/>
                </a:lnTo>
                <a:lnTo>
                  <a:pt x="280" y="520"/>
                </a:lnTo>
                <a:lnTo>
                  <a:pt x="275" y="522"/>
                </a:lnTo>
                <a:lnTo>
                  <a:pt x="270" y="524"/>
                </a:lnTo>
                <a:lnTo>
                  <a:pt x="0" y="525"/>
                </a:lnTo>
                <a:lnTo>
                  <a:pt x="0" y="0"/>
                </a:lnTo>
                <a:lnTo>
                  <a:pt x="676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Первый </a:t>
            </a:r>
            <a:b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элемент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7" name="Freeform 34"/>
          <p:cNvSpPr>
            <a:spLocks/>
          </p:cNvSpPr>
          <p:nvPr/>
        </p:nvSpPr>
        <p:spPr bwMode="auto">
          <a:xfrm>
            <a:off x="2743840" y="707906"/>
            <a:ext cx="2808099" cy="2584070"/>
          </a:xfrm>
          <a:custGeom>
            <a:avLst/>
            <a:gdLst>
              <a:gd name="T0" fmla="*/ 133 w 814"/>
              <a:gd name="T1" fmla="*/ 312 h 525"/>
              <a:gd name="T2" fmla="*/ 123 w 814"/>
              <a:gd name="T3" fmla="*/ 307 h 525"/>
              <a:gd name="T4" fmla="*/ 105 w 814"/>
              <a:gd name="T5" fmla="*/ 315 h 525"/>
              <a:gd name="T6" fmla="*/ 76 w 814"/>
              <a:gd name="T7" fmla="*/ 335 h 525"/>
              <a:gd name="T8" fmla="*/ 51 w 814"/>
              <a:gd name="T9" fmla="*/ 342 h 525"/>
              <a:gd name="T10" fmla="*/ 33 w 814"/>
              <a:gd name="T11" fmla="*/ 336 h 525"/>
              <a:gd name="T12" fmla="*/ 12 w 814"/>
              <a:gd name="T13" fmla="*/ 313 h 525"/>
              <a:gd name="T14" fmla="*/ 3 w 814"/>
              <a:gd name="T15" fmla="*/ 287 h 525"/>
              <a:gd name="T16" fmla="*/ 1 w 814"/>
              <a:gd name="T17" fmla="*/ 250 h 525"/>
              <a:gd name="T18" fmla="*/ 9 w 814"/>
              <a:gd name="T19" fmla="*/ 219 h 525"/>
              <a:gd name="T20" fmla="*/ 26 w 814"/>
              <a:gd name="T21" fmla="*/ 195 h 525"/>
              <a:gd name="T22" fmla="*/ 44 w 814"/>
              <a:gd name="T23" fmla="*/ 185 h 525"/>
              <a:gd name="T24" fmla="*/ 61 w 814"/>
              <a:gd name="T25" fmla="*/ 183 h 525"/>
              <a:gd name="T26" fmla="*/ 85 w 814"/>
              <a:gd name="T27" fmla="*/ 193 h 525"/>
              <a:gd name="T28" fmla="*/ 112 w 814"/>
              <a:gd name="T29" fmla="*/ 211 h 525"/>
              <a:gd name="T30" fmla="*/ 126 w 814"/>
              <a:gd name="T31" fmla="*/ 215 h 525"/>
              <a:gd name="T32" fmla="*/ 135 w 814"/>
              <a:gd name="T33" fmla="*/ 208 h 525"/>
              <a:gd name="T34" fmla="*/ 141 w 814"/>
              <a:gd name="T35" fmla="*/ 0 h 525"/>
              <a:gd name="T36" fmla="*/ 810 w 814"/>
              <a:gd name="T37" fmla="*/ 205 h 525"/>
              <a:gd name="T38" fmla="*/ 801 w 814"/>
              <a:gd name="T39" fmla="*/ 214 h 525"/>
              <a:gd name="T40" fmla="*/ 789 w 814"/>
              <a:gd name="T41" fmla="*/ 214 h 525"/>
              <a:gd name="T42" fmla="*/ 756 w 814"/>
              <a:gd name="T43" fmla="*/ 193 h 525"/>
              <a:gd name="T44" fmla="*/ 737 w 814"/>
              <a:gd name="T45" fmla="*/ 184 h 525"/>
              <a:gd name="T46" fmla="*/ 720 w 814"/>
              <a:gd name="T47" fmla="*/ 184 h 525"/>
              <a:gd name="T48" fmla="*/ 702 w 814"/>
              <a:gd name="T49" fmla="*/ 192 h 525"/>
              <a:gd name="T50" fmla="*/ 686 w 814"/>
              <a:gd name="T51" fmla="*/ 210 h 525"/>
              <a:gd name="T52" fmla="*/ 675 w 814"/>
              <a:gd name="T53" fmla="*/ 240 h 525"/>
              <a:gd name="T54" fmla="*/ 673 w 814"/>
              <a:gd name="T55" fmla="*/ 272 h 525"/>
              <a:gd name="T56" fmla="*/ 682 w 814"/>
              <a:gd name="T57" fmla="*/ 308 h 525"/>
              <a:gd name="T58" fmla="*/ 694 w 814"/>
              <a:gd name="T59" fmla="*/ 325 h 525"/>
              <a:gd name="T60" fmla="*/ 709 w 814"/>
              <a:gd name="T61" fmla="*/ 338 h 525"/>
              <a:gd name="T62" fmla="*/ 727 w 814"/>
              <a:gd name="T63" fmla="*/ 342 h 525"/>
              <a:gd name="T64" fmla="*/ 755 w 814"/>
              <a:gd name="T65" fmla="*/ 331 h 525"/>
              <a:gd name="T66" fmla="*/ 783 w 814"/>
              <a:gd name="T67" fmla="*/ 311 h 525"/>
              <a:gd name="T68" fmla="*/ 801 w 814"/>
              <a:gd name="T69" fmla="*/ 308 h 525"/>
              <a:gd name="T70" fmla="*/ 810 w 814"/>
              <a:gd name="T71" fmla="*/ 318 h 525"/>
              <a:gd name="T72" fmla="*/ 544 w 814"/>
              <a:gd name="T73" fmla="*/ 525 h 525"/>
              <a:gd name="T74" fmla="*/ 524 w 814"/>
              <a:gd name="T75" fmla="*/ 515 h 525"/>
              <a:gd name="T76" fmla="*/ 522 w 814"/>
              <a:gd name="T77" fmla="*/ 504 h 525"/>
              <a:gd name="T78" fmla="*/ 534 w 814"/>
              <a:gd name="T79" fmla="*/ 481 h 525"/>
              <a:gd name="T80" fmla="*/ 554 w 814"/>
              <a:gd name="T81" fmla="*/ 450 h 525"/>
              <a:gd name="T82" fmla="*/ 556 w 814"/>
              <a:gd name="T83" fmla="*/ 429 h 525"/>
              <a:gd name="T84" fmla="*/ 544 w 814"/>
              <a:gd name="T85" fmla="*/ 407 h 525"/>
              <a:gd name="T86" fmla="*/ 522 w 814"/>
              <a:gd name="T87" fmla="*/ 392 h 525"/>
              <a:gd name="T88" fmla="*/ 497 w 814"/>
              <a:gd name="T89" fmla="*/ 384 h 525"/>
              <a:gd name="T90" fmla="*/ 455 w 814"/>
              <a:gd name="T91" fmla="*/ 385 h 525"/>
              <a:gd name="T92" fmla="*/ 426 w 814"/>
              <a:gd name="T93" fmla="*/ 396 h 525"/>
              <a:gd name="T94" fmla="*/ 407 w 814"/>
              <a:gd name="T95" fmla="*/ 412 h 525"/>
              <a:gd name="T96" fmla="*/ 399 w 814"/>
              <a:gd name="T97" fmla="*/ 431 h 525"/>
              <a:gd name="T98" fmla="*/ 399 w 814"/>
              <a:gd name="T99" fmla="*/ 448 h 525"/>
              <a:gd name="T100" fmla="*/ 413 w 814"/>
              <a:gd name="T101" fmla="*/ 475 h 525"/>
              <a:gd name="T102" fmla="*/ 430 w 814"/>
              <a:gd name="T103" fmla="*/ 501 h 525"/>
              <a:gd name="T104" fmla="*/ 430 w 814"/>
              <a:gd name="T105" fmla="*/ 512 h 525"/>
              <a:gd name="T106" fmla="*/ 420 w 814"/>
              <a:gd name="T107" fmla="*/ 521 h 525"/>
              <a:gd name="T108" fmla="*/ 141 w 814"/>
              <a:gd name="T109" fmla="*/ 329 h 5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5"/>
              <a:gd name="T167" fmla="*/ 814 w 814"/>
              <a:gd name="T168" fmla="*/ 525 h 5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5">
                <a:moveTo>
                  <a:pt x="141" y="329"/>
                </a:moveTo>
                <a:lnTo>
                  <a:pt x="138" y="319"/>
                </a:lnTo>
                <a:lnTo>
                  <a:pt x="136" y="315"/>
                </a:lnTo>
                <a:lnTo>
                  <a:pt x="133" y="312"/>
                </a:lnTo>
                <a:lnTo>
                  <a:pt x="131" y="310"/>
                </a:lnTo>
                <a:lnTo>
                  <a:pt x="128" y="308"/>
                </a:lnTo>
                <a:lnTo>
                  <a:pt x="126" y="307"/>
                </a:lnTo>
                <a:lnTo>
                  <a:pt x="123" y="307"/>
                </a:lnTo>
                <a:lnTo>
                  <a:pt x="120" y="308"/>
                </a:lnTo>
                <a:lnTo>
                  <a:pt x="117" y="308"/>
                </a:lnTo>
                <a:lnTo>
                  <a:pt x="111" y="311"/>
                </a:lnTo>
                <a:lnTo>
                  <a:pt x="105" y="315"/>
                </a:lnTo>
                <a:lnTo>
                  <a:pt x="98" y="320"/>
                </a:lnTo>
                <a:lnTo>
                  <a:pt x="91" y="326"/>
                </a:lnTo>
                <a:lnTo>
                  <a:pt x="83" y="331"/>
                </a:lnTo>
                <a:lnTo>
                  <a:pt x="76" y="335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2" y="340"/>
                </a:lnTo>
                <a:lnTo>
                  <a:pt x="38" y="338"/>
                </a:lnTo>
                <a:lnTo>
                  <a:pt x="33" y="336"/>
                </a:lnTo>
                <a:lnTo>
                  <a:pt x="25" y="329"/>
                </a:lnTo>
                <a:lnTo>
                  <a:pt x="21" y="325"/>
                </a:lnTo>
                <a:lnTo>
                  <a:pt x="18" y="321"/>
                </a:lnTo>
                <a:lnTo>
                  <a:pt x="12" y="313"/>
                </a:lnTo>
                <a:lnTo>
                  <a:pt x="10" y="308"/>
                </a:lnTo>
                <a:lnTo>
                  <a:pt x="7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7" y="206"/>
                </a:lnTo>
                <a:lnTo>
                  <a:pt x="20" y="202"/>
                </a:lnTo>
                <a:lnTo>
                  <a:pt x="26" y="195"/>
                </a:lnTo>
                <a:lnTo>
                  <a:pt x="30" y="192"/>
                </a:lnTo>
                <a:lnTo>
                  <a:pt x="35" y="190"/>
                </a:lnTo>
                <a:lnTo>
                  <a:pt x="39" y="187"/>
                </a:lnTo>
                <a:lnTo>
                  <a:pt x="44" y="185"/>
                </a:lnTo>
                <a:lnTo>
                  <a:pt x="48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5" y="184"/>
                </a:lnTo>
                <a:lnTo>
                  <a:pt x="70" y="185"/>
                </a:lnTo>
                <a:lnTo>
                  <a:pt x="77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6" y="207"/>
                </a:lnTo>
                <a:lnTo>
                  <a:pt x="112" y="211"/>
                </a:lnTo>
                <a:lnTo>
                  <a:pt x="118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7" y="204"/>
                </a:lnTo>
                <a:lnTo>
                  <a:pt x="140" y="200"/>
                </a:lnTo>
                <a:lnTo>
                  <a:pt x="141" y="195"/>
                </a:lnTo>
                <a:lnTo>
                  <a:pt x="141" y="0"/>
                </a:lnTo>
                <a:lnTo>
                  <a:pt x="814" y="0"/>
                </a:lnTo>
                <a:lnTo>
                  <a:pt x="814" y="196"/>
                </a:lnTo>
                <a:lnTo>
                  <a:pt x="812" y="201"/>
                </a:lnTo>
                <a:lnTo>
                  <a:pt x="810" y="205"/>
                </a:lnTo>
                <a:lnTo>
                  <a:pt x="808" y="208"/>
                </a:lnTo>
                <a:lnTo>
                  <a:pt x="805" y="211"/>
                </a:lnTo>
                <a:lnTo>
                  <a:pt x="803" y="213"/>
                </a:lnTo>
                <a:lnTo>
                  <a:pt x="801" y="214"/>
                </a:lnTo>
                <a:lnTo>
                  <a:pt x="798" y="215"/>
                </a:lnTo>
                <a:lnTo>
                  <a:pt x="795" y="215"/>
                </a:lnTo>
                <a:lnTo>
                  <a:pt x="792" y="215"/>
                </a:lnTo>
                <a:lnTo>
                  <a:pt x="789" y="214"/>
                </a:lnTo>
                <a:lnTo>
                  <a:pt x="783" y="211"/>
                </a:lnTo>
                <a:lnTo>
                  <a:pt x="777" y="207"/>
                </a:lnTo>
                <a:lnTo>
                  <a:pt x="770" y="203"/>
                </a:lnTo>
                <a:lnTo>
                  <a:pt x="756" y="193"/>
                </a:lnTo>
                <a:lnTo>
                  <a:pt x="749" y="189"/>
                </a:lnTo>
                <a:lnTo>
                  <a:pt x="745" y="187"/>
                </a:lnTo>
                <a:lnTo>
                  <a:pt x="741" y="185"/>
                </a:lnTo>
                <a:lnTo>
                  <a:pt x="737" y="184"/>
                </a:lnTo>
                <a:lnTo>
                  <a:pt x="733" y="183"/>
                </a:lnTo>
                <a:lnTo>
                  <a:pt x="728" y="183"/>
                </a:lnTo>
                <a:lnTo>
                  <a:pt x="724" y="183"/>
                </a:lnTo>
                <a:lnTo>
                  <a:pt x="720" y="184"/>
                </a:lnTo>
                <a:lnTo>
                  <a:pt x="715" y="185"/>
                </a:lnTo>
                <a:lnTo>
                  <a:pt x="711" y="187"/>
                </a:lnTo>
                <a:lnTo>
                  <a:pt x="706" y="190"/>
                </a:lnTo>
                <a:lnTo>
                  <a:pt x="702" y="192"/>
                </a:lnTo>
                <a:lnTo>
                  <a:pt x="699" y="195"/>
                </a:lnTo>
                <a:lnTo>
                  <a:pt x="695" y="199"/>
                </a:lnTo>
                <a:lnTo>
                  <a:pt x="692" y="202"/>
                </a:lnTo>
                <a:lnTo>
                  <a:pt x="686" y="210"/>
                </a:lnTo>
                <a:lnTo>
                  <a:pt x="682" y="219"/>
                </a:lnTo>
                <a:lnTo>
                  <a:pt x="680" y="224"/>
                </a:lnTo>
                <a:lnTo>
                  <a:pt x="678" y="229"/>
                </a:lnTo>
                <a:lnTo>
                  <a:pt x="675" y="240"/>
                </a:lnTo>
                <a:lnTo>
                  <a:pt x="673" y="250"/>
                </a:lnTo>
                <a:lnTo>
                  <a:pt x="673" y="255"/>
                </a:lnTo>
                <a:lnTo>
                  <a:pt x="673" y="261"/>
                </a:lnTo>
                <a:lnTo>
                  <a:pt x="673" y="272"/>
                </a:lnTo>
                <a:lnTo>
                  <a:pt x="674" y="282"/>
                </a:lnTo>
                <a:lnTo>
                  <a:pt x="677" y="293"/>
                </a:lnTo>
                <a:lnTo>
                  <a:pt x="680" y="304"/>
                </a:lnTo>
                <a:lnTo>
                  <a:pt x="682" y="308"/>
                </a:lnTo>
                <a:lnTo>
                  <a:pt x="685" y="313"/>
                </a:lnTo>
                <a:lnTo>
                  <a:pt x="687" y="317"/>
                </a:lnTo>
                <a:lnTo>
                  <a:pt x="690" y="321"/>
                </a:lnTo>
                <a:lnTo>
                  <a:pt x="694" y="325"/>
                </a:lnTo>
                <a:lnTo>
                  <a:pt x="697" y="329"/>
                </a:lnTo>
                <a:lnTo>
                  <a:pt x="701" y="332"/>
                </a:lnTo>
                <a:lnTo>
                  <a:pt x="705" y="336"/>
                </a:lnTo>
                <a:lnTo>
                  <a:pt x="709" y="338"/>
                </a:lnTo>
                <a:lnTo>
                  <a:pt x="714" y="340"/>
                </a:lnTo>
                <a:lnTo>
                  <a:pt x="718" y="341"/>
                </a:lnTo>
                <a:lnTo>
                  <a:pt x="722" y="342"/>
                </a:lnTo>
                <a:lnTo>
                  <a:pt x="727" y="342"/>
                </a:lnTo>
                <a:lnTo>
                  <a:pt x="731" y="342"/>
                </a:lnTo>
                <a:lnTo>
                  <a:pt x="739" y="339"/>
                </a:lnTo>
                <a:lnTo>
                  <a:pt x="747" y="336"/>
                </a:lnTo>
                <a:lnTo>
                  <a:pt x="755" y="331"/>
                </a:lnTo>
                <a:lnTo>
                  <a:pt x="762" y="326"/>
                </a:lnTo>
                <a:lnTo>
                  <a:pt x="769" y="320"/>
                </a:lnTo>
                <a:lnTo>
                  <a:pt x="776" y="316"/>
                </a:lnTo>
                <a:lnTo>
                  <a:pt x="783" y="311"/>
                </a:lnTo>
                <a:lnTo>
                  <a:pt x="789" y="309"/>
                </a:lnTo>
                <a:lnTo>
                  <a:pt x="792" y="308"/>
                </a:lnTo>
                <a:lnTo>
                  <a:pt x="795" y="307"/>
                </a:lnTo>
                <a:lnTo>
                  <a:pt x="801" y="308"/>
                </a:lnTo>
                <a:lnTo>
                  <a:pt x="803" y="309"/>
                </a:lnTo>
                <a:lnTo>
                  <a:pt x="806" y="312"/>
                </a:lnTo>
                <a:lnTo>
                  <a:pt x="808" y="314"/>
                </a:lnTo>
                <a:lnTo>
                  <a:pt x="810" y="318"/>
                </a:lnTo>
                <a:lnTo>
                  <a:pt x="812" y="322"/>
                </a:lnTo>
                <a:lnTo>
                  <a:pt x="814" y="328"/>
                </a:lnTo>
                <a:lnTo>
                  <a:pt x="814" y="525"/>
                </a:lnTo>
                <a:lnTo>
                  <a:pt x="544" y="525"/>
                </a:lnTo>
                <a:lnTo>
                  <a:pt x="533" y="521"/>
                </a:lnTo>
                <a:lnTo>
                  <a:pt x="529" y="519"/>
                </a:lnTo>
                <a:lnTo>
                  <a:pt x="526" y="517"/>
                </a:lnTo>
                <a:lnTo>
                  <a:pt x="524" y="515"/>
                </a:lnTo>
                <a:lnTo>
                  <a:pt x="522" y="512"/>
                </a:lnTo>
                <a:lnTo>
                  <a:pt x="522" y="509"/>
                </a:lnTo>
                <a:lnTo>
                  <a:pt x="521" y="507"/>
                </a:lnTo>
                <a:lnTo>
                  <a:pt x="522" y="504"/>
                </a:lnTo>
                <a:lnTo>
                  <a:pt x="522" y="501"/>
                </a:lnTo>
                <a:lnTo>
                  <a:pt x="525" y="495"/>
                </a:lnTo>
                <a:lnTo>
                  <a:pt x="529" y="487"/>
                </a:lnTo>
                <a:lnTo>
                  <a:pt x="534" y="481"/>
                </a:lnTo>
                <a:lnTo>
                  <a:pt x="541" y="473"/>
                </a:lnTo>
                <a:lnTo>
                  <a:pt x="546" y="466"/>
                </a:lnTo>
                <a:lnTo>
                  <a:pt x="551" y="458"/>
                </a:lnTo>
                <a:lnTo>
                  <a:pt x="554" y="450"/>
                </a:lnTo>
                <a:lnTo>
                  <a:pt x="557" y="442"/>
                </a:lnTo>
                <a:lnTo>
                  <a:pt x="557" y="438"/>
                </a:lnTo>
                <a:lnTo>
                  <a:pt x="557" y="433"/>
                </a:lnTo>
                <a:lnTo>
                  <a:pt x="556" y="429"/>
                </a:lnTo>
                <a:lnTo>
                  <a:pt x="555" y="424"/>
                </a:lnTo>
                <a:lnTo>
                  <a:pt x="553" y="419"/>
                </a:lnTo>
                <a:lnTo>
                  <a:pt x="551" y="415"/>
                </a:lnTo>
                <a:lnTo>
                  <a:pt x="544" y="407"/>
                </a:lnTo>
                <a:lnTo>
                  <a:pt x="539" y="404"/>
                </a:lnTo>
                <a:lnTo>
                  <a:pt x="535" y="400"/>
                </a:lnTo>
                <a:lnTo>
                  <a:pt x="527" y="395"/>
                </a:lnTo>
                <a:lnTo>
                  <a:pt x="522" y="392"/>
                </a:lnTo>
                <a:lnTo>
                  <a:pt x="518" y="390"/>
                </a:lnTo>
                <a:lnTo>
                  <a:pt x="508" y="387"/>
                </a:lnTo>
                <a:lnTo>
                  <a:pt x="502" y="385"/>
                </a:lnTo>
                <a:lnTo>
                  <a:pt x="497" y="384"/>
                </a:lnTo>
                <a:lnTo>
                  <a:pt x="487" y="383"/>
                </a:lnTo>
                <a:lnTo>
                  <a:pt x="476" y="383"/>
                </a:lnTo>
                <a:lnTo>
                  <a:pt x="465" y="383"/>
                </a:lnTo>
                <a:lnTo>
                  <a:pt x="455" y="385"/>
                </a:lnTo>
                <a:lnTo>
                  <a:pt x="445" y="388"/>
                </a:lnTo>
                <a:lnTo>
                  <a:pt x="440" y="390"/>
                </a:lnTo>
                <a:lnTo>
                  <a:pt x="435" y="392"/>
                </a:lnTo>
                <a:lnTo>
                  <a:pt x="426" y="396"/>
                </a:lnTo>
                <a:lnTo>
                  <a:pt x="422" y="399"/>
                </a:lnTo>
                <a:lnTo>
                  <a:pt x="418" y="402"/>
                </a:lnTo>
                <a:lnTo>
                  <a:pt x="410" y="409"/>
                </a:lnTo>
                <a:lnTo>
                  <a:pt x="407" y="412"/>
                </a:lnTo>
                <a:lnTo>
                  <a:pt x="405" y="416"/>
                </a:lnTo>
                <a:lnTo>
                  <a:pt x="402" y="421"/>
                </a:lnTo>
                <a:lnTo>
                  <a:pt x="400" y="425"/>
                </a:lnTo>
                <a:lnTo>
                  <a:pt x="399" y="431"/>
                </a:lnTo>
                <a:lnTo>
                  <a:pt x="398" y="435"/>
                </a:lnTo>
                <a:lnTo>
                  <a:pt x="398" y="440"/>
                </a:lnTo>
                <a:lnTo>
                  <a:pt x="398" y="444"/>
                </a:lnTo>
                <a:lnTo>
                  <a:pt x="399" y="448"/>
                </a:lnTo>
                <a:lnTo>
                  <a:pt x="400" y="452"/>
                </a:lnTo>
                <a:lnTo>
                  <a:pt x="404" y="460"/>
                </a:lnTo>
                <a:lnTo>
                  <a:pt x="408" y="467"/>
                </a:lnTo>
                <a:lnTo>
                  <a:pt x="413" y="475"/>
                </a:lnTo>
                <a:lnTo>
                  <a:pt x="419" y="482"/>
                </a:lnTo>
                <a:lnTo>
                  <a:pt x="423" y="488"/>
                </a:lnTo>
                <a:lnTo>
                  <a:pt x="427" y="495"/>
                </a:lnTo>
                <a:lnTo>
                  <a:pt x="430" y="501"/>
                </a:lnTo>
                <a:lnTo>
                  <a:pt x="430" y="504"/>
                </a:lnTo>
                <a:lnTo>
                  <a:pt x="431" y="507"/>
                </a:lnTo>
                <a:lnTo>
                  <a:pt x="431" y="509"/>
                </a:lnTo>
                <a:lnTo>
                  <a:pt x="430" y="512"/>
                </a:lnTo>
                <a:lnTo>
                  <a:pt x="428" y="514"/>
                </a:lnTo>
                <a:lnTo>
                  <a:pt x="426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0" y="525"/>
                </a:lnTo>
                <a:lnTo>
                  <a:pt x="141" y="525"/>
                </a:lnTo>
                <a:lnTo>
                  <a:pt x="141" y="329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2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8" name="Freeform 35"/>
          <p:cNvSpPr>
            <a:spLocks/>
          </p:cNvSpPr>
          <p:nvPr/>
        </p:nvSpPr>
        <p:spPr bwMode="auto">
          <a:xfrm>
            <a:off x="5063754" y="707906"/>
            <a:ext cx="2820614" cy="2584070"/>
          </a:xfrm>
          <a:custGeom>
            <a:avLst/>
            <a:gdLst>
              <a:gd name="T0" fmla="*/ 538 w 817"/>
              <a:gd name="T1" fmla="*/ 522 h 525"/>
              <a:gd name="T2" fmla="*/ 527 w 817"/>
              <a:gd name="T3" fmla="*/ 515 h 525"/>
              <a:gd name="T4" fmla="*/ 523 w 817"/>
              <a:gd name="T5" fmla="*/ 506 h 525"/>
              <a:gd name="T6" fmla="*/ 530 w 817"/>
              <a:gd name="T7" fmla="*/ 489 h 525"/>
              <a:gd name="T8" fmla="*/ 551 w 817"/>
              <a:gd name="T9" fmla="*/ 458 h 525"/>
              <a:gd name="T10" fmla="*/ 557 w 817"/>
              <a:gd name="T11" fmla="*/ 442 h 525"/>
              <a:gd name="T12" fmla="*/ 556 w 817"/>
              <a:gd name="T13" fmla="*/ 425 h 525"/>
              <a:gd name="T14" fmla="*/ 553 w 817"/>
              <a:gd name="T15" fmla="*/ 416 h 525"/>
              <a:gd name="T16" fmla="*/ 544 w 817"/>
              <a:gd name="T17" fmla="*/ 405 h 525"/>
              <a:gd name="T18" fmla="*/ 528 w 817"/>
              <a:gd name="T19" fmla="*/ 393 h 525"/>
              <a:gd name="T20" fmla="*/ 512 w 817"/>
              <a:gd name="T21" fmla="*/ 387 h 525"/>
              <a:gd name="T22" fmla="*/ 489 w 817"/>
              <a:gd name="T23" fmla="*/ 383 h 525"/>
              <a:gd name="T24" fmla="*/ 453 w 817"/>
              <a:gd name="T25" fmla="*/ 385 h 525"/>
              <a:gd name="T26" fmla="*/ 431 w 817"/>
              <a:gd name="T27" fmla="*/ 393 h 525"/>
              <a:gd name="T28" fmla="*/ 417 w 817"/>
              <a:gd name="T29" fmla="*/ 403 h 525"/>
              <a:gd name="T30" fmla="*/ 406 w 817"/>
              <a:gd name="T31" fmla="*/ 416 h 525"/>
              <a:gd name="T32" fmla="*/ 400 w 817"/>
              <a:gd name="T33" fmla="*/ 431 h 525"/>
              <a:gd name="T34" fmla="*/ 400 w 817"/>
              <a:gd name="T35" fmla="*/ 444 h 525"/>
              <a:gd name="T36" fmla="*/ 406 w 817"/>
              <a:gd name="T37" fmla="*/ 460 h 525"/>
              <a:gd name="T38" fmla="*/ 420 w 817"/>
              <a:gd name="T39" fmla="*/ 482 h 525"/>
              <a:gd name="T40" fmla="*/ 431 w 817"/>
              <a:gd name="T41" fmla="*/ 501 h 525"/>
              <a:gd name="T42" fmla="*/ 431 w 817"/>
              <a:gd name="T43" fmla="*/ 509 h 525"/>
              <a:gd name="T44" fmla="*/ 427 w 817"/>
              <a:gd name="T45" fmla="*/ 517 h 525"/>
              <a:gd name="T46" fmla="*/ 416 w 817"/>
              <a:gd name="T47" fmla="*/ 523 h 525"/>
              <a:gd name="T48" fmla="*/ 141 w 817"/>
              <a:gd name="T49" fmla="*/ 327 h 525"/>
              <a:gd name="T50" fmla="*/ 130 w 817"/>
              <a:gd name="T51" fmla="*/ 309 h 525"/>
              <a:gd name="T52" fmla="*/ 122 w 817"/>
              <a:gd name="T53" fmla="*/ 307 h 525"/>
              <a:gd name="T54" fmla="*/ 110 w 817"/>
              <a:gd name="T55" fmla="*/ 312 h 525"/>
              <a:gd name="T56" fmla="*/ 82 w 817"/>
              <a:gd name="T57" fmla="*/ 331 h 525"/>
              <a:gd name="T58" fmla="*/ 70 w 817"/>
              <a:gd name="T59" fmla="*/ 338 h 525"/>
              <a:gd name="T60" fmla="*/ 54 w 817"/>
              <a:gd name="T61" fmla="*/ 342 h 525"/>
              <a:gd name="T62" fmla="*/ 41 w 817"/>
              <a:gd name="T63" fmla="*/ 340 h 525"/>
              <a:gd name="T64" fmla="*/ 24 w 817"/>
              <a:gd name="T65" fmla="*/ 329 h 525"/>
              <a:gd name="T66" fmla="*/ 12 w 817"/>
              <a:gd name="T67" fmla="*/ 313 h 525"/>
              <a:gd name="T68" fmla="*/ 4 w 817"/>
              <a:gd name="T69" fmla="*/ 293 h 525"/>
              <a:gd name="T70" fmla="*/ 0 w 817"/>
              <a:gd name="T71" fmla="*/ 272 h 525"/>
              <a:gd name="T72" fmla="*/ 2 w 817"/>
              <a:gd name="T73" fmla="*/ 240 h 525"/>
              <a:gd name="T74" fmla="*/ 9 w 817"/>
              <a:gd name="T75" fmla="*/ 219 h 525"/>
              <a:gd name="T76" fmla="*/ 19 w 817"/>
              <a:gd name="T77" fmla="*/ 202 h 525"/>
              <a:gd name="T78" fmla="*/ 33 w 817"/>
              <a:gd name="T79" fmla="*/ 190 h 525"/>
              <a:gd name="T80" fmla="*/ 47 w 817"/>
              <a:gd name="T81" fmla="*/ 184 h 525"/>
              <a:gd name="T82" fmla="*/ 60 w 817"/>
              <a:gd name="T83" fmla="*/ 183 h 525"/>
              <a:gd name="T84" fmla="*/ 76 w 817"/>
              <a:gd name="T85" fmla="*/ 189 h 525"/>
              <a:gd name="T86" fmla="*/ 97 w 817"/>
              <a:gd name="T87" fmla="*/ 203 h 525"/>
              <a:gd name="T88" fmla="*/ 116 w 817"/>
              <a:gd name="T89" fmla="*/ 214 h 525"/>
              <a:gd name="T90" fmla="*/ 125 w 817"/>
              <a:gd name="T91" fmla="*/ 215 h 525"/>
              <a:gd name="T92" fmla="*/ 132 w 817"/>
              <a:gd name="T93" fmla="*/ 211 h 525"/>
              <a:gd name="T94" fmla="*/ 141 w 817"/>
              <a:gd name="T95" fmla="*/ 196 h 525"/>
              <a:gd name="T96" fmla="*/ 817 w 817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5"/>
              <a:gd name="T149" fmla="*/ 817 w 81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5">
                <a:moveTo>
                  <a:pt x="817" y="525"/>
                </a:moveTo>
                <a:lnTo>
                  <a:pt x="546" y="525"/>
                </a:lnTo>
                <a:lnTo>
                  <a:pt x="538" y="522"/>
                </a:lnTo>
                <a:lnTo>
                  <a:pt x="532" y="520"/>
                </a:lnTo>
                <a:lnTo>
                  <a:pt x="528" y="516"/>
                </a:lnTo>
                <a:lnTo>
                  <a:pt x="527" y="515"/>
                </a:lnTo>
                <a:lnTo>
                  <a:pt x="525" y="513"/>
                </a:lnTo>
                <a:lnTo>
                  <a:pt x="524" y="510"/>
                </a:lnTo>
                <a:lnTo>
                  <a:pt x="523" y="506"/>
                </a:lnTo>
                <a:lnTo>
                  <a:pt x="524" y="502"/>
                </a:lnTo>
                <a:lnTo>
                  <a:pt x="525" y="498"/>
                </a:lnTo>
                <a:lnTo>
                  <a:pt x="530" y="489"/>
                </a:lnTo>
                <a:lnTo>
                  <a:pt x="537" y="479"/>
                </a:lnTo>
                <a:lnTo>
                  <a:pt x="547" y="466"/>
                </a:lnTo>
                <a:lnTo>
                  <a:pt x="551" y="458"/>
                </a:lnTo>
                <a:lnTo>
                  <a:pt x="554" y="451"/>
                </a:lnTo>
                <a:lnTo>
                  <a:pt x="556" y="445"/>
                </a:lnTo>
                <a:lnTo>
                  <a:pt x="557" y="442"/>
                </a:lnTo>
                <a:lnTo>
                  <a:pt x="558" y="438"/>
                </a:lnTo>
                <a:lnTo>
                  <a:pt x="558" y="432"/>
                </a:lnTo>
                <a:lnTo>
                  <a:pt x="556" y="425"/>
                </a:lnTo>
                <a:lnTo>
                  <a:pt x="556" y="422"/>
                </a:lnTo>
                <a:lnTo>
                  <a:pt x="555" y="420"/>
                </a:lnTo>
                <a:lnTo>
                  <a:pt x="553" y="416"/>
                </a:lnTo>
                <a:lnTo>
                  <a:pt x="550" y="412"/>
                </a:lnTo>
                <a:lnTo>
                  <a:pt x="548" y="408"/>
                </a:lnTo>
                <a:lnTo>
                  <a:pt x="544" y="405"/>
                </a:lnTo>
                <a:lnTo>
                  <a:pt x="541" y="402"/>
                </a:lnTo>
                <a:lnTo>
                  <a:pt x="532" y="396"/>
                </a:lnTo>
                <a:lnTo>
                  <a:pt x="528" y="393"/>
                </a:lnTo>
                <a:lnTo>
                  <a:pt x="523" y="391"/>
                </a:lnTo>
                <a:lnTo>
                  <a:pt x="518" y="389"/>
                </a:lnTo>
                <a:lnTo>
                  <a:pt x="512" y="387"/>
                </a:lnTo>
                <a:lnTo>
                  <a:pt x="501" y="384"/>
                </a:lnTo>
                <a:lnTo>
                  <a:pt x="494" y="383"/>
                </a:lnTo>
                <a:lnTo>
                  <a:pt x="489" y="383"/>
                </a:lnTo>
                <a:lnTo>
                  <a:pt x="477" y="382"/>
                </a:lnTo>
                <a:lnTo>
                  <a:pt x="465" y="383"/>
                </a:lnTo>
                <a:lnTo>
                  <a:pt x="453" y="385"/>
                </a:lnTo>
                <a:lnTo>
                  <a:pt x="442" y="388"/>
                </a:lnTo>
                <a:lnTo>
                  <a:pt x="436" y="391"/>
                </a:lnTo>
                <a:lnTo>
                  <a:pt x="431" y="393"/>
                </a:lnTo>
                <a:lnTo>
                  <a:pt x="426" y="396"/>
                </a:lnTo>
                <a:lnTo>
                  <a:pt x="422" y="399"/>
                </a:lnTo>
                <a:lnTo>
                  <a:pt x="417" y="403"/>
                </a:lnTo>
                <a:lnTo>
                  <a:pt x="413" y="407"/>
                </a:lnTo>
                <a:lnTo>
                  <a:pt x="410" y="411"/>
                </a:lnTo>
                <a:lnTo>
                  <a:pt x="406" y="416"/>
                </a:lnTo>
                <a:lnTo>
                  <a:pt x="404" y="420"/>
                </a:lnTo>
                <a:lnTo>
                  <a:pt x="402" y="425"/>
                </a:lnTo>
                <a:lnTo>
                  <a:pt x="400" y="431"/>
                </a:lnTo>
                <a:lnTo>
                  <a:pt x="400" y="435"/>
                </a:lnTo>
                <a:lnTo>
                  <a:pt x="400" y="439"/>
                </a:lnTo>
                <a:lnTo>
                  <a:pt x="400" y="444"/>
                </a:lnTo>
                <a:lnTo>
                  <a:pt x="401" y="448"/>
                </a:lnTo>
                <a:lnTo>
                  <a:pt x="402" y="452"/>
                </a:lnTo>
                <a:lnTo>
                  <a:pt x="406" y="460"/>
                </a:lnTo>
                <a:lnTo>
                  <a:pt x="410" y="468"/>
                </a:lnTo>
                <a:lnTo>
                  <a:pt x="415" y="475"/>
                </a:lnTo>
                <a:lnTo>
                  <a:pt x="420" y="482"/>
                </a:lnTo>
                <a:lnTo>
                  <a:pt x="424" y="488"/>
                </a:lnTo>
                <a:lnTo>
                  <a:pt x="428" y="495"/>
                </a:lnTo>
                <a:lnTo>
                  <a:pt x="431" y="501"/>
                </a:lnTo>
                <a:lnTo>
                  <a:pt x="431" y="504"/>
                </a:lnTo>
                <a:lnTo>
                  <a:pt x="432" y="507"/>
                </a:lnTo>
                <a:lnTo>
                  <a:pt x="431" y="509"/>
                </a:lnTo>
                <a:lnTo>
                  <a:pt x="430" y="512"/>
                </a:lnTo>
                <a:lnTo>
                  <a:pt x="429" y="514"/>
                </a:lnTo>
                <a:lnTo>
                  <a:pt x="427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1" y="525"/>
                </a:lnTo>
                <a:lnTo>
                  <a:pt x="141" y="525"/>
                </a:lnTo>
                <a:lnTo>
                  <a:pt x="141" y="327"/>
                </a:lnTo>
                <a:lnTo>
                  <a:pt x="137" y="317"/>
                </a:lnTo>
                <a:lnTo>
                  <a:pt x="132" y="311"/>
                </a:lnTo>
                <a:lnTo>
                  <a:pt x="130" y="309"/>
                </a:lnTo>
                <a:lnTo>
                  <a:pt x="128" y="308"/>
                </a:lnTo>
                <a:lnTo>
                  <a:pt x="125" y="307"/>
                </a:lnTo>
                <a:lnTo>
                  <a:pt x="122" y="307"/>
                </a:lnTo>
                <a:lnTo>
                  <a:pt x="119" y="308"/>
                </a:lnTo>
                <a:lnTo>
                  <a:pt x="116" y="309"/>
                </a:lnTo>
                <a:lnTo>
                  <a:pt x="110" y="312"/>
                </a:lnTo>
                <a:lnTo>
                  <a:pt x="103" y="316"/>
                </a:lnTo>
                <a:lnTo>
                  <a:pt x="96" y="321"/>
                </a:lnTo>
                <a:lnTo>
                  <a:pt x="82" y="331"/>
                </a:lnTo>
                <a:lnTo>
                  <a:pt x="78" y="333"/>
                </a:lnTo>
                <a:lnTo>
                  <a:pt x="74" y="336"/>
                </a:lnTo>
                <a:lnTo>
                  <a:pt x="70" y="338"/>
                </a:lnTo>
                <a:lnTo>
                  <a:pt x="66" y="339"/>
                </a:lnTo>
                <a:lnTo>
                  <a:pt x="58" y="342"/>
                </a:lnTo>
                <a:lnTo>
                  <a:pt x="54" y="342"/>
                </a:lnTo>
                <a:lnTo>
                  <a:pt x="49" y="342"/>
                </a:lnTo>
                <a:lnTo>
                  <a:pt x="45" y="341"/>
                </a:lnTo>
                <a:lnTo>
                  <a:pt x="41" y="340"/>
                </a:lnTo>
                <a:lnTo>
                  <a:pt x="37" y="338"/>
                </a:lnTo>
                <a:lnTo>
                  <a:pt x="32" y="336"/>
                </a:lnTo>
                <a:lnTo>
                  <a:pt x="24" y="329"/>
                </a:lnTo>
                <a:lnTo>
                  <a:pt x="21" y="325"/>
                </a:lnTo>
                <a:lnTo>
                  <a:pt x="17" y="321"/>
                </a:lnTo>
                <a:lnTo>
                  <a:pt x="12" y="313"/>
                </a:lnTo>
                <a:lnTo>
                  <a:pt x="9" y="308"/>
                </a:lnTo>
                <a:lnTo>
                  <a:pt x="7" y="304"/>
                </a:lnTo>
                <a:lnTo>
                  <a:pt x="4" y="293"/>
                </a:lnTo>
                <a:lnTo>
                  <a:pt x="2" y="287"/>
                </a:lnTo>
                <a:lnTo>
                  <a:pt x="1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2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6" y="206"/>
                </a:lnTo>
                <a:lnTo>
                  <a:pt x="19" y="202"/>
                </a:lnTo>
                <a:lnTo>
                  <a:pt x="26" y="195"/>
                </a:lnTo>
                <a:lnTo>
                  <a:pt x="29" y="192"/>
                </a:lnTo>
                <a:lnTo>
                  <a:pt x="33" y="190"/>
                </a:lnTo>
                <a:lnTo>
                  <a:pt x="38" y="187"/>
                </a:lnTo>
                <a:lnTo>
                  <a:pt x="42" y="185"/>
                </a:lnTo>
                <a:lnTo>
                  <a:pt x="47" y="184"/>
                </a:lnTo>
                <a:lnTo>
                  <a:pt x="51" y="183"/>
                </a:lnTo>
                <a:lnTo>
                  <a:pt x="56" y="183"/>
                </a:lnTo>
                <a:lnTo>
                  <a:pt x="60" y="183"/>
                </a:lnTo>
                <a:lnTo>
                  <a:pt x="64" y="184"/>
                </a:lnTo>
                <a:lnTo>
                  <a:pt x="68" y="185"/>
                </a:lnTo>
                <a:lnTo>
                  <a:pt x="76" y="189"/>
                </a:lnTo>
                <a:lnTo>
                  <a:pt x="83" y="193"/>
                </a:lnTo>
                <a:lnTo>
                  <a:pt x="91" y="198"/>
                </a:lnTo>
                <a:lnTo>
                  <a:pt x="97" y="203"/>
                </a:lnTo>
                <a:lnTo>
                  <a:pt x="104" y="207"/>
                </a:lnTo>
                <a:lnTo>
                  <a:pt x="110" y="211"/>
                </a:lnTo>
                <a:lnTo>
                  <a:pt x="116" y="214"/>
                </a:lnTo>
                <a:lnTo>
                  <a:pt x="119" y="215"/>
                </a:lnTo>
                <a:lnTo>
                  <a:pt x="122" y="215"/>
                </a:lnTo>
                <a:lnTo>
                  <a:pt x="125" y="215"/>
                </a:lnTo>
                <a:lnTo>
                  <a:pt x="128" y="214"/>
                </a:lnTo>
                <a:lnTo>
                  <a:pt x="130" y="213"/>
                </a:lnTo>
                <a:lnTo>
                  <a:pt x="132" y="211"/>
                </a:lnTo>
                <a:lnTo>
                  <a:pt x="137" y="205"/>
                </a:lnTo>
                <a:lnTo>
                  <a:pt x="139" y="201"/>
                </a:lnTo>
                <a:lnTo>
                  <a:pt x="141" y="196"/>
                </a:lnTo>
                <a:lnTo>
                  <a:pt x="141" y="0"/>
                </a:lnTo>
                <a:lnTo>
                  <a:pt x="817" y="0"/>
                </a:lnTo>
                <a:lnTo>
                  <a:pt x="817" y="52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076056" y="2596578"/>
            <a:ext cx="2820614" cy="3280694"/>
          </a:xfrm>
          <a:custGeom>
            <a:avLst/>
            <a:gdLst>
              <a:gd name="T0" fmla="*/ 42 w 817"/>
              <a:gd name="T1" fmla="*/ 327 h 667"/>
              <a:gd name="T2" fmla="*/ 56 w 817"/>
              <a:gd name="T3" fmla="*/ 325 h 667"/>
              <a:gd name="T4" fmla="*/ 68 w 817"/>
              <a:gd name="T5" fmla="*/ 327 h 667"/>
              <a:gd name="T6" fmla="*/ 91 w 817"/>
              <a:gd name="T7" fmla="*/ 340 h 667"/>
              <a:gd name="T8" fmla="*/ 110 w 817"/>
              <a:gd name="T9" fmla="*/ 353 h 667"/>
              <a:gd name="T10" fmla="*/ 122 w 817"/>
              <a:gd name="T11" fmla="*/ 357 h 667"/>
              <a:gd name="T12" fmla="*/ 132 w 817"/>
              <a:gd name="T13" fmla="*/ 353 h 667"/>
              <a:gd name="T14" fmla="*/ 139 w 817"/>
              <a:gd name="T15" fmla="*/ 343 h 667"/>
              <a:gd name="T16" fmla="*/ 411 w 817"/>
              <a:gd name="T17" fmla="*/ 142 h 667"/>
              <a:gd name="T18" fmla="*/ 427 w 817"/>
              <a:gd name="T19" fmla="*/ 134 h 667"/>
              <a:gd name="T20" fmla="*/ 432 w 817"/>
              <a:gd name="T21" fmla="*/ 123 h 667"/>
              <a:gd name="T22" fmla="*/ 427 w 817"/>
              <a:gd name="T23" fmla="*/ 108 h 667"/>
              <a:gd name="T24" fmla="*/ 410 w 817"/>
              <a:gd name="T25" fmla="*/ 84 h 667"/>
              <a:gd name="T26" fmla="*/ 402 w 817"/>
              <a:gd name="T27" fmla="*/ 67 h 667"/>
              <a:gd name="T28" fmla="*/ 401 w 817"/>
              <a:gd name="T29" fmla="*/ 52 h 667"/>
              <a:gd name="T30" fmla="*/ 406 w 817"/>
              <a:gd name="T31" fmla="*/ 34 h 667"/>
              <a:gd name="T32" fmla="*/ 417 w 817"/>
              <a:gd name="T33" fmla="*/ 21 h 667"/>
              <a:gd name="T34" fmla="*/ 433 w 817"/>
              <a:gd name="T35" fmla="*/ 10 h 667"/>
              <a:gd name="T36" fmla="*/ 452 w 817"/>
              <a:gd name="T37" fmla="*/ 3 h 667"/>
              <a:gd name="T38" fmla="*/ 474 w 817"/>
              <a:gd name="T39" fmla="*/ 0 h 667"/>
              <a:gd name="T40" fmla="*/ 496 w 817"/>
              <a:gd name="T41" fmla="*/ 1 h 667"/>
              <a:gd name="T42" fmla="*/ 518 w 817"/>
              <a:gd name="T43" fmla="*/ 6 h 667"/>
              <a:gd name="T44" fmla="*/ 530 w 817"/>
              <a:gd name="T45" fmla="*/ 13 h 667"/>
              <a:gd name="T46" fmla="*/ 544 w 817"/>
              <a:gd name="T47" fmla="*/ 24 h 667"/>
              <a:gd name="T48" fmla="*/ 554 w 817"/>
              <a:gd name="T49" fmla="*/ 37 h 667"/>
              <a:gd name="T50" fmla="*/ 557 w 817"/>
              <a:gd name="T51" fmla="*/ 55 h 667"/>
              <a:gd name="T52" fmla="*/ 554 w 817"/>
              <a:gd name="T53" fmla="*/ 68 h 667"/>
              <a:gd name="T54" fmla="*/ 546 w 817"/>
              <a:gd name="T55" fmla="*/ 83 h 667"/>
              <a:gd name="T56" fmla="*/ 527 w 817"/>
              <a:gd name="T57" fmla="*/ 111 h 667"/>
              <a:gd name="T58" fmla="*/ 523 w 817"/>
              <a:gd name="T59" fmla="*/ 123 h 667"/>
              <a:gd name="T60" fmla="*/ 525 w 817"/>
              <a:gd name="T61" fmla="*/ 130 h 667"/>
              <a:gd name="T62" fmla="*/ 532 w 817"/>
              <a:gd name="T63" fmla="*/ 137 h 667"/>
              <a:gd name="T64" fmla="*/ 545 w 817"/>
              <a:gd name="T65" fmla="*/ 142 h 667"/>
              <a:gd name="T66" fmla="*/ 141 w 817"/>
              <a:gd name="T67" fmla="*/ 667 h 667"/>
              <a:gd name="T68" fmla="*/ 135 w 817"/>
              <a:gd name="T69" fmla="*/ 456 h 667"/>
              <a:gd name="T70" fmla="*/ 128 w 817"/>
              <a:gd name="T71" fmla="*/ 450 h 667"/>
              <a:gd name="T72" fmla="*/ 119 w 817"/>
              <a:gd name="T73" fmla="*/ 450 h 667"/>
              <a:gd name="T74" fmla="*/ 103 w 817"/>
              <a:gd name="T75" fmla="*/ 458 h 667"/>
              <a:gd name="T76" fmla="*/ 74 w 817"/>
              <a:gd name="T77" fmla="*/ 478 h 667"/>
              <a:gd name="T78" fmla="*/ 58 w 817"/>
              <a:gd name="T79" fmla="*/ 484 h 667"/>
              <a:gd name="T80" fmla="*/ 45 w 817"/>
              <a:gd name="T81" fmla="*/ 483 h 667"/>
              <a:gd name="T82" fmla="*/ 32 w 817"/>
              <a:gd name="T83" fmla="*/ 478 h 667"/>
              <a:gd name="T84" fmla="*/ 17 w 817"/>
              <a:gd name="T85" fmla="*/ 463 h 667"/>
              <a:gd name="T86" fmla="*/ 7 w 817"/>
              <a:gd name="T87" fmla="*/ 446 h 667"/>
              <a:gd name="T88" fmla="*/ 1 w 817"/>
              <a:gd name="T89" fmla="*/ 424 h 667"/>
              <a:gd name="T90" fmla="*/ 0 w 817"/>
              <a:gd name="T91" fmla="*/ 392 h 667"/>
              <a:gd name="T92" fmla="*/ 7 w 817"/>
              <a:gd name="T93" fmla="*/ 366 h 667"/>
              <a:gd name="T94" fmla="*/ 16 w 817"/>
              <a:gd name="T95" fmla="*/ 348 h 667"/>
              <a:gd name="T96" fmla="*/ 29 w 817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67"/>
              <a:gd name="T149" fmla="*/ 817 w 817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67">
                <a:moveTo>
                  <a:pt x="33" y="332"/>
                </a:moveTo>
                <a:lnTo>
                  <a:pt x="38" y="329"/>
                </a:lnTo>
                <a:lnTo>
                  <a:pt x="42" y="327"/>
                </a:lnTo>
                <a:lnTo>
                  <a:pt x="47" y="326"/>
                </a:lnTo>
                <a:lnTo>
                  <a:pt x="51" y="325"/>
                </a:lnTo>
                <a:lnTo>
                  <a:pt x="56" y="325"/>
                </a:lnTo>
                <a:lnTo>
                  <a:pt x="60" y="325"/>
                </a:lnTo>
                <a:lnTo>
                  <a:pt x="64" y="326"/>
                </a:lnTo>
                <a:lnTo>
                  <a:pt x="68" y="327"/>
                </a:lnTo>
                <a:lnTo>
                  <a:pt x="76" y="331"/>
                </a:lnTo>
                <a:lnTo>
                  <a:pt x="83" y="335"/>
                </a:lnTo>
                <a:lnTo>
                  <a:pt x="91" y="340"/>
                </a:lnTo>
                <a:lnTo>
                  <a:pt x="97" y="345"/>
                </a:lnTo>
                <a:lnTo>
                  <a:pt x="104" y="349"/>
                </a:lnTo>
                <a:lnTo>
                  <a:pt x="110" y="353"/>
                </a:lnTo>
                <a:lnTo>
                  <a:pt x="116" y="356"/>
                </a:lnTo>
                <a:lnTo>
                  <a:pt x="119" y="357"/>
                </a:lnTo>
                <a:lnTo>
                  <a:pt x="122" y="357"/>
                </a:lnTo>
                <a:lnTo>
                  <a:pt x="128" y="356"/>
                </a:lnTo>
                <a:lnTo>
                  <a:pt x="130" y="355"/>
                </a:lnTo>
                <a:lnTo>
                  <a:pt x="132" y="353"/>
                </a:lnTo>
                <a:lnTo>
                  <a:pt x="135" y="350"/>
                </a:lnTo>
                <a:lnTo>
                  <a:pt x="137" y="347"/>
                </a:lnTo>
                <a:lnTo>
                  <a:pt x="139" y="343"/>
                </a:lnTo>
                <a:lnTo>
                  <a:pt x="141" y="338"/>
                </a:lnTo>
                <a:lnTo>
                  <a:pt x="141" y="142"/>
                </a:lnTo>
                <a:lnTo>
                  <a:pt x="411" y="142"/>
                </a:lnTo>
                <a:lnTo>
                  <a:pt x="418" y="139"/>
                </a:lnTo>
                <a:lnTo>
                  <a:pt x="423" y="137"/>
                </a:lnTo>
                <a:lnTo>
                  <a:pt x="427" y="134"/>
                </a:lnTo>
                <a:lnTo>
                  <a:pt x="430" y="130"/>
                </a:lnTo>
                <a:lnTo>
                  <a:pt x="431" y="127"/>
                </a:lnTo>
                <a:lnTo>
                  <a:pt x="432" y="123"/>
                </a:lnTo>
                <a:lnTo>
                  <a:pt x="432" y="120"/>
                </a:lnTo>
                <a:lnTo>
                  <a:pt x="431" y="116"/>
                </a:lnTo>
                <a:lnTo>
                  <a:pt x="427" y="108"/>
                </a:lnTo>
                <a:lnTo>
                  <a:pt x="421" y="100"/>
                </a:lnTo>
                <a:lnTo>
                  <a:pt x="416" y="92"/>
                </a:lnTo>
                <a:lnTo>
                  <a:pt x="410" y="84"/>
                </a:lnTo>
                <a:lnTo>
                  <a:pt x="406" y="77"/>
                </a:lnTo>
                <a:lnTo>
                  <a:pt x="403" y="71"/>
                </a:lnTo>
                <a:lnTo>
                  <a:pt x="402" y="67"/>
                </a:lnTo>
                <a:lnTo>
                  <a:pt x="402" y="64"/>
                </a:lnTo>
                <a:lnTo>
                  <a:pt x="401" y="58"/>
                </a:lnTo>
                <a:lnTo>
                  <a:pt x="401" y="52"/>
                </a:lnTo>
                <a:lnTo>
                  <a:pt x="402" y="46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6" y="0"/>
                </a:lnTo>
                <a:lnTo>
                  <a:pt x="474" y="0"/>
                </a:lnTo>
                <a:lnTo>
                  <a:pt x="481" y="0"/>
                </a:lnTo>
                <a:lnTo>
                  <a:pt x="488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0" y="13"/>
                </a:lnTo>
                <a:lnTo>
                  <a:pt x="536" y="17"/>
                </a:lnTo>
                <a:lnTo>
                  <a:pt x="542" y="21"/>
                </a:lnTo>
                <a:lnTo>
                  <a:pt x="544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8"/>
                </a:lnTo>
                <a:lnTo>
                  <a:pt x="557" y="55"/>
                </a:lnTo>
                <a:lnTo>
                  <a:pt x="556" y="61"/>
                </a:lnTo>
                <a:lnTo>
                  <a:pt x="556" y="64"/>
                </a:lnTo>
                <a:lnTo>
                  <a:pt x="554" y="68"/>
                </a:lnTo>
                <a:lnTo>
                  <a:pt x="551" y="75"/>
                </a:lnTo>
                <a:lnTo>
                  <a:pt x="549" y="79"/>
                </a:lnTo>
                <a:lnTo>
                  <a:pt x="546" y="83"/>
                </a:lnTo>
                <a:lnTo>
                  <a:pt x="537" y="96"/>
                </a:lnTo>
                <a:lnTo>
                  <a:pt x="530" y="106"/>
                </a:lnTo>
                <a:lnTo>
                  <a:pt x="527" y="111"/>
                </a:lnTo>
                <a:lnTo>
                  <a:pt x="525" y="115"/>
                </a:lnTo>
                <a:lnTo>
                  <a:pt x="524" y="119"/>
                </a:lnTo>
                <a:lnTo>
                  <a:pt x="523" y="123"/>
                </a:lnTo>
                <a:lnTo>
                  <a:pt x="523" y="127"/>
                </a:lnTo>
                <a:lnTo>
                  <a:pt x="524" y="129"/>
                </a:lnTo>
                <a:lnTo>
                  <a:pt x="525" y="130"/>
                </a:lnTo>
                <a:lnTo>
                  <a:pt x="526" y="132"/>
                </a:lnTo>
                <a:lnTo>
                  <a:pt x="527" y="134"/>
                </a:lnTo>
                <a:lnTo>
                  <a:pt x="532" y="137"/>
                </a:lnTo>
                <a:lnTo>
                  <a:pt x="534" y="138"/>
                </a:lnTo>
                <a:lnTo>
                  <a:pt x="537" y="140"/>
                </a:lnTo>
                <a:lnTo>
                  <a:pt x="545" y="142"/>
                </a:lnTo>
                <a:lnTo>
                  <a:pt x="817" y="142"/>
                </a:lnTo>
                <a:lnTo>
                  <a:pt x="817" y="667"/>
                </a:lnTo>
                <a:lnTo>
                  <a:pt x="141" y="667"/>
                </a:lnTo>
                <a:lnTo>
                  <a:pt x="141" y="470"/>
                </a:lnTo>
                <a:lnTo>
                  <a:pt x="137" y="460"/>
                </a:lnTo>
                <a:lnTo>
                  <a:pt x="135" y="456"/>
                </a:lnTo>
                <a:lnTo>
                  <a:pt x="132" y="454"/>
                </a:lnTo>
                <a:lnTo>
                  <a:pt x="130" y="451"/>
                </a:lnTo>
                <a:lnTo>
                  <a:pt x="128" y="450"/>
                </a:lnTo>
                <a:lnTo>
                  <a:pt x="125" y="449"/>
                </a:lnTo>
                <a:lnTo>
                  <a:pt x="122" y="449"/>
                </a:lnTo>
                <a:lnTo>
                  <a:pt x="119" y="450"/>
                </a:lnTo>
                <a:lnTo>
                  <a:pt x="116" y="451"/>
                </a:lnTo>
                <a:lnTo>
                  <a:pt x="110" y="454"/>
                </a:lnTo>
                <a:lnTo>
                  <a:pt x="103" y="458"/>
                </a:lnTo>
                <a:lnTo>
                  <a:pt x="96" y="463"/>
                </a:lnTo>
                <a:lnTo>
                  <a:pt x="82" y="473"/>
                </a:lnTo>
                <a:lnTo>
                  <a:pt x="74" y="478"/>
                </a:lnTo>
                <a:lnTo>
                  <a:pt x="70" y="480"/>
                </a:lnTo>
                <a:lnTo>
                  <a:pt x="66" y="481"/>
                </a:lnTo>
                <a:lnTo>
                  <a:pt x="58" y="484"/>
                </a:lnTo>
                <a:lnTo>
                  <a:pt x="54" y="484"/>
                </a:lnTo>
                <a:lnTo>
                  <a:pt x="49" y="484"/>
                </a:lnTo>
                <a:lnTo>
                  <a:pt x="45" y="483"/>
                </a:lnTo>
                <a:lnTo>
                  <a:pt x="41" y="482"/>
                </a:lnTo>
                <a:lnTo>
                  <a:pt x="36" y="480"/>
                </a:lnTo>
                <a:lnTo>
                  <a:pt x="32" y="478"/>
                </a:lnTo>
                <a:lnTo>
                  <a:pt x="24" y="471"/>
                </a:lnTo>
                <a:lnTo>
                  <a:pt x="21" y="467"/>
                </a:lnTo>
                <a:lnTo>
                  <a:pt x="17" y="463"/>
                </a:lnTo>
                <a:lnTo>
                  <a:pt x="12" y="455"/>
                </a:lnTo>
                <a:lnTo>
                  <a:pt x="9" y="450"/>
                </a:lnTo>
                <a:lnTo>
                  <a:pt x="7" y="446"/>
                </a:lnTo>
                <a:lnTo>
                  <a:pt x="4" y="435"/>
                </a:lnTo>
                <a:lnTo>
                  <a:pt x="2" y="429"/>
                </a:lnTo>
                <a:lnTo>
                  <a:pt x="1" y="424"/>
                </a:lnTo>
                <a:lnTo>
                  <a:pt x="0" y="414"/>
                </a:lnTo>
                <a:lnTo>
                  <a:pt x="0" y="403"/>
                </a:lnTo>
                <a:lnTo>
                  <a:pt x="0" y="392"/>
                </a:lnTo>
                <a:lnTo>
                  <a:pt x="2" y="382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3" y="352"/>
                </a:lnTo>
                <a:lnTo>
                  <a:pt x="16" y="348"/>
                </a:lnTo>
                <a:lnTo>
                  <a:pt x="19" y="344"/>
                </a:lnTo>
                <a:lnTo>
                  <a:pt x="26" y="337"/>
                </a:lnTo>
                <a:lnTo>
                  <a:pt x="29" y="334"/>
                </a:lnTo>
                <a:lnTo>
                  <a:pt x="33" y="332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232024" y="2596578"/>
            <a:ext cx="2315740" cy="3280694"/>
          </a:xfrm>
          <a:custGeom>
            <a:avLst/>
            <a:gdLst>
              <a:gd name="T0" fmla="*/ 9 w 673"/>
              <a:gd name="T1" fmla="*/ 454 h 667"/>
              <a:gd name="T2" fmla="*/ 18 w 673"/>
              <a:gd name="T3" fmla="*/ 449 h 667"/>
              <a:gd name="T4" fmla="*/ 34 w 673"/>
              <a:gd name="T5" fmla="*/ 455 h 667"/>
              <a:gd name="T6" fmla="*/ 65 w 673"/>
              <a:gd name="T7" fmla="*/ 476 h 667"/>
              <a:gd name="T8" fmla="*/ 85 w 673"/>
              <a:gd name="T9" fmla="*/ 484 h 667"/>
              <a:gd name="T10" fmla="*/ 104 w 673"/>
              <a:gd name="T11" fmla="*/ 481 h 667"/>
              <a:gd name="T12" fmla="*/ 124 w 673"/>
              <a:gd name="T13" fmla="*/ 463 h 667"/>
              <a:gd name="T14" fmla="*/ 138 w 673"/>
              <a:gd name="T15" fmla="*/ 435 h 667"/>
              <a:gd name="T16" fmla="*/ 142 w 673"/>
              <a:gd name="T17" fmla="*/ 403 h 667"/>
              <a:gd name="T18" fmla="*/ 135 w 673"/>
              <a:gd name="T19" fmla="*/ 366 h 667"/>
              <a:gd name="T20" fmla="*/ 122 w 673"/>
              <a:gd name="T21" fmla="*/ 344 h 667"/>
              <a:gd name="T22" fmla="*/ 103 w 673"/>
              <a:gd name="T23" fmla="*/ 329 h 667"/>
              <a:gd name="T24" fmla="*/ 82 w 673"/>
              <a:gd name="T25" fmla="*/ 325 h 667"/>
              <a:gd name="T26" fmla="*/ 58 w 673"/>
              <a:gd name="T27" fmla="*/ 335 h 667"/>
              <a:gd name="T28" fmla="*/ 26 w 673"/>
              <a:gd name="T29" fmla="*/ 356 h 667"/>
              <a:gd name="T30" fmla="*/ 13 w 673"/>
              <a:gd name="T31" fmla="*/ 356 h 667"/>
              <a:gd name="T32" fmla="*/ 4 w 673"/>
              <a:gd name="T33" fmla="*/ 346 h 667"/>
              <a:gd name="T34" fmla="*/ 269 w 673"/>
              <a:gd name="T35" fmla="*/ 142 h 667"/>
              <a:gd name="T36" fmla="*/ 286 w 673"/>
              <a:gd name="T37" fmla="*/ 134 h 667"/>
              <a:gd name="T38" fmla="*/ 290 w 673"/>
              <a:gd name="T39" fmla="*/ 124 h 667"/>
              <a:gd name="T40" fmla="*/ 282 w 673"/>
              <a:gd name="T41" fmla="*/ 105 h 667"/>
              <a:gd name="T42" fmla="*/ 261 w 673"/>
              <a:gd name="T43" fmla="*/ 73 h 667"/>
              <a:gd name="T44" fmla="*/ 257 w 673"/>
              <a:gd name="T45" fmla="*/ 57 h 667"/>
              <a:gd name="T46" fmla="*/ 261 w 673"/>
              <a:gd name="T47" fmla="*/ 38 h 667"/>
              <a:gd name="T48" fmla="*/ 274 w 673"/>
              <a:gd name="T49" fmla="*/ 22 h 667"/>
              <a:gd name="T50" fmla="*/ 299 w 673"/>
              <a:gd name="T51" fmla="*/ 7 h 667"/>
              <a:gd name="T52" fmla="*/ 335 w 673"/>
              <a:gd name="T53" fmla="*/ 0 h 667"/>
              <a:gd name="T54" fmla="*/ 377 w 673"/>
              <a:gd name="T55" fmla="*/ 7 h 667"/>
              <a:gd name="T56" fmla="*/ 394 w 673"/>
              <a:gd name="T57" fmla="*/ 17 h 667"/>
              <a:gd name="T58" fmla="*/ 410 w 673"/>
              <a:gd name="T59" fmla="*/ 32 h 667"/>
              <a:gd name="T60" fmla="*/ 416 w 673"/>
              <a:gd name="T61" fmla="*/ 51 h 667"/>
              <a:gd name="T62" fmla="*/ 410 w 673"/>
              <a:gd name="T63" fmla="*/ 75 h 667"/>
              <a:gd name="T64" fmla="*/ 384 w 673"/>
              <a:gd name="T65" fmla="*/ 112 h 667"/>
              <a:gd name="T66" fmla="*/ 380 w 673"/>
              <a:gd name="T67" fmla="*/ 126 h 667"/>
              <a:gd name="T68" fmla="*/ 388 w 673"/>
              <a:gd name="T69" fmla="*/ 136 h 667"/>
              <a:gd name="T70" fmla="*/ 673 w 673"/>
              <a:gd name="T71" fmla="*/ 142 h 667"/>
              <a:gd name="T72" fmla="*/ 667 w 673"/>
              <a:gd name="T73" fmla="*/ 350 h 667"/>
              <a:gd name="T74" fmla="*/ 657 w 673"/>
              <a:gd name="T75" fmla="*/ 357 h 667"/>
              <a:gd name="T76" fmla="*/ 642 w 673"/>
              <a:gd name="T77" fmla="*/ 353 h 667"/>
              <a:gd name="T78" fmla="*/ 615 w 673"/>
              <a:gd name="T79" fmla="*/ 335 h 667"/>
              <a:gd name="T80" fmla="*/ 591 w 673"/>
              <a:gd name="T81" fmla="*/ 325 h 667"/>
              <a:gd name="T82" fmla="*/ 574 w 673"/>
              <a:gd name="T83" fmla="*/ 327 h 667"/>
              <a:gd name="T84" fmla="*/ 557 w 673"/>
              <a:gd name="T85" fmla="*/ 337 h 667"/>
              <a:gd name="T86" fmla="*/ 540 w 673"/>
              <a:gd name="T87" fmla="*/ 361 h 667"/>
              <a:gd name="T88" fmla="*/ 532 w 673"/>
              <a:gd name="T89" fmla="*/ 392 h 667"/>
              <a:gd name="T90" fmla="*/ 533 w 673"/>
              <a:gd name="T91" fmla="*/ 424 h 667"/>
              <a:gd name="T92" fmla="*/ 543 w 673"/>
              <a:gd name="T93" fmla="*/ 455 h 667"/>
              <a:gd name="T94" fmla="*/ 556 w 673"/>
              <a:gd name="T95" fmla="*/ 471 h 667"/>
              <a:gd name="T96" fmla="*/ 572 w 673"/>
              <a:gd name="T97" fmla="*/ 482 h 667"/>
              <a:gd name="T98" fmla="*/ 589 w 673"/>
              <a:gd name="T99" fmla="*/ 484 h 667"/>
              <a:gd name="T100" fmla="*/ 613 w 673"/>
              <a:gd name="T101" fmla="*/ 473 h 667"/>
              <a:gd name="T102" fmla="*/ 645 w 673"/>
              <a:gd name="T103" fmla="*/ 452 h 667"/>
              <a:gd name="T104" fmla="*/ 657 w 673"/>
              <a:gd name="T105" fmla="*/ 450 h 667"/>
              <a:gd name="T106" fmla="*/ 667 w 673"/>
              <a:gd name="T107" fmla="*/ 457 h 667"/>
              <a:gd name="T108" fmla="*/ 673 w 673"/>
              <a:gd name="T109" fmla="*/ 667 h 6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3"/>
              <a:gd name="T166" fmla="*/ 0 h 667"/>
              <a:gd name="T167" fmla="*/ 673 w 673"/>
              <a:gd name="T168" fmla="*/ 667 h 6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3" h="667">
                <a:moveTo>
                  <a:pt x="0" y="470"/>
                </a:moveTo>
                <a:lnTo>
                  <a:pt x="4" y="460"/>
                </a:lnTo>
                <a:lnTo>
                  <a:pt x="6" y="457"/>
                </a:lnTo>
                <a:lnTo>
                  <a:pt x="9" y="454"/>
                </a:lnTo>
                <a:lnTo>
                  <a:pt x="11" y="452"/>
                </a:lnTo>
                <a:lnTo>
                  <a:pt x="13" y="450"/>
                </a:lnTo>
                <a:lnTo>
                  <a:pt x="16" y="450"/>
                </a:lnTo>
                <a:lnTo>
                  <a:pt x="18" y="449"/>
                </a:lnTo>
                <a:lnTo>
                  <a:pt x="23" y="450"/>
                </a:lnTo>
                <a:lnTo>
                  <a:pt x="26" y="451"/>
                </a:lnTo>
                <a:lnTo>
                  <a:pt x="30" y="453"/>
                </a:lnTo>
                <a:lnTo>
                  <a:pt x="34" y="455"/>
                </a:lnTo>
                <a:lnTo>
                  <a:pt x="42" y="461"/>
                </a:lnTo>
                <a:lnTo>
                  <a:pt x="51" y="467"/>
                </a:lnTo>
                <a:lnTo>
                  <a:pt x="60" y="473"/>
                </a:lnTo>
                <a:lnTo>
                  <a:pt x="65" y="476"/>
                </a:lnTo>
                <a:lnTo>
                  <a:pt x="70" y="479"/>
                </a:lnTo>
                <a:lnTo>
                  <a:pt x="75" y="481"/>
                </a:lnTo>
                <a:lnTo>
                  <a:pt x="80" y="483"/>
                </a:lnTo>
                <a:lnTo>
                  <a:pt x="85" y="484"/>
                </a:lnTo>
                <a:lnTo>
                  <a:pt x="90" y="484"/>
                </a:lnTo>
                <a:lnTo>
                  <a:pt x="95" y="484"/>
                </a:lnTo>
                <a:lnTo>
                  <a:pt x="99" y="483"/>
                </a:lnTo>
                <a:lnTo>
                  <a:pt x="104" y="481"/>
                </a:lnTo>
                <a:lnTo>
                  <a:pt x="109" y="478"/>
                </a:lnTo>
                <a:lnTo>
                  <a:pt x="117" y="471"/>
                </a:lnTo>
                <a:lnTo>
                  <a:pt x="121" y="467"/>
                </a:lnTo>
                <a:lnTo>
                  <a:pt x="124" y="463"/>
                </a:lnTo>
                <a:lnTo>
                  <a:pt x="130" y="455"/>
                </a:lnTo>
                <a:lnTo>
                  <a:pt x="132" y="450"/>
                </a:lnTo>
                <a:lnTo>
                  <a:pt x="134" y="446"/>
                </a:lnTo>
                <a:lnTo>
                  <a:pt x="138" y="435"/>
                </a:lnTo>
                <a:lnTo>
                  <a:pt x="139" y="429"/>
                </a:lnTo>
                <a:lnTo>
                  <a:pt x="140" y="424"/>
                </a:lnTo>
                <a:lnTo>
                  <a:pt x="141" y="414"/>
                </a:lnTo>
                <a:lnTo>
                  <a:pt x="142" y="403"/>
                </a:lnTo>
                <a:lnTo>
                  <a:pt x="141" y="392"/>
                </a:lnTo>
                <a:lnTo>
                  <a:pt x="139" y="382"/>
                </a:lnTo>
                <a:lnTo>
                  <a:pt x="136" y="371"/>
                </a:lnTo>
                <a:lnTo>
                  <a:pt x="135" y="366"/>
                </a:lnTo>
                <a:lnTo>
                  <a:pt x="133" y="361"/>
                </a:lnTo>
                <a:lnTo>
                  <a:pt x="128" y="352"/>
                </a:lnTo>
                <a:lnTo>
                  <a:pt x="125" y="348"/>
                </a:lnTo>
                <a:lnTo>
                  <a:pt x="122" y="344"/>
                </a:lnTo>
                <a:lnTo>
                  <a:pt x="116" y="337"/>
                </a:lnTo>
                <a:lnTo>
                  <a:pt x="112" y="334"/>
                </a:lnTo>
                <a:lnTo>
                  <a:pt x="108" y="332"/>
                </a:lnTo>
                <a:lnTo>
                  <a:pt x="103" y="329"/>
                </a:lnTo>
                <a:lnTo>
                  <a:pt x="97" y="327"/>
                </a:lnTo>
                <a:lnTo>
                  <a:pt x="92" y="325"/>
                </a:lnTo>
                <a:lnTo>
                  <a:pt x="87" y="325"/>
                </a:lnTo>
                <a:lnTo>
                  <a:pt x="82" y="325"/>
                </a:lnTo>
                <a:lnTo>
                  <a:pt x="77" y="326"/>
                </a:lnTo>
                <a:lnTo>
                  <a:pt x="72" y="328"/>
                </a:lnTo>
                <a:lnTo>
                  <a:pt x="67" y="330"/>
                </a:lnTo>
                <a:lnTo>
                  <a:pt x="58" y="335"/>
                </a:lnTo>
                <a:lnTo>
                  <a:pt x="49" y="341"/>
                </a:lnTo>
                <a:lnTo>
                  <a:pt x="41" y="347"/>
                </a:lnTo>
                <a:lnTo>
                  <a:pt x="33" y="352"/>
                </a:lnTo>
                <a:lnTo>
                  <a:pt x="26" y="356"/>
                </a:lnTo>
                <a:lnTo>
                  <a:pt x="23" y="357"/>
                </a:lnTo>
                <a:lnTo>
                  <a:pt x="18" y="357"/>
                </a:lnTo>
                <a:lnTo>
                  <a:pt x="16" y="357"/>
                </a:lnTo>
                <a:lnTo>
                  <a:pt x="13" y="356"/>
                </a:lnTo>
                <a:lnTo>
                  <a:pt x="11" y="354"/>
                </a:lnTo>
                <a:lnTo>
                  <a:pt x="9" y="352"/>
                </a:lnTo>
                <a:lnTo>
                  <a:pt x="6" y="349"/>
                </a:lnTo>
                <a:lnTo>
                  <a:pt x="4" y="346"/>
                </a:lnTo>
                <a:lnTo>
                  <a:pt x="2" y="341"/>
                </a:lnTo>
                <a:lnTo>
                  <a:pt x="0" y="336"/>
                </a:lnTo>
                <a:lnTo>
                  <a:pt x="0" y="142"/>
                </a:lnTo>
                <a:lnTo>
                  <a:pt x="269" y="142"/>
                </a:lnTo>
                <a:lnTo>
                  <a:pt x="275" y="140"/>
                </a:lnTo>
                <a:lnTo>
                  <a:pt x="280" y="138"/>
                </a:lnTo>
                <a:lnTo>
                  <a:pt x="283" y="136"/>
                </a:lnTo>
                <a:lnTo>
                  <a:pt x="286" y="134"/>
                </a:lnTo>
                <a:lnTo>
                  <a:pt x="288" y="131"/>
                </a:lnTo>
                <a:lnTo>
                  <a:pt x="289" y="129"/>
                </a:lnTo>
                <a:lnTo>
                  <a:pt x="290" y="126"/>
                </a:lnTo>
                <a:lnTo>
                  <a:pt x="290" y="124"/>
                </a:lnTo>
                <a:lnTo>
                  <a:pt x="290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59" y="69"/>
                </a:lnTo>
                <a:lnTo>
                  <a:pt x="258" y="65"/>
                </a:lnTo>
                <a:lnTo>
                  <a:pt x="257" y="61"/>
                </a:lnTo>
                <a:lnTo>
                  <a:pt x="257" y="57"/>
                </a:lnTo>
                <a:lnTo>
                  <a:pt x="257" y="52"/>
                </a:lnTo>
                <a:lnTo>
                  <a:pt x="258" y="48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6" y="29"/>
                </a:lnTo>
                <a:lnTo>
                  <a:pt x="269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4" y="17"/>
                </a:lnTo>
                <a:lnTo>
                  <a:pt x="398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5" y="46"/>
                </a:lnTo>
                <a:lnTo>
                  <a:pt x="416" y="51"/>
                </a:lnTo>
                <a:lnTo>
                  <a:pt x="416" y="55"/>
                </a:lnTo>
                <a:lnTo>
                  <a:pt x="416" y="59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3" y="98"/>
                </a:lnTo>
                <a:lnTo>
                  <a:pt x="389" y="104"/>
                </a:lnTo>
                <a:lnTo>
                  <a:pt x="384" y="112"/>
                </a:lnTo>
                <a:lnTo>
                  <a:pt x="382" y="118"/>
                </a:lnTo>
                <a:lnTo>
                  <a:pt x="381" y="121"/>
                </a:lnTo>
                <a:lnTo>
                  <a:pt x="380" y="124"/>
                </a:lnTo>
                <a:lnTo>
                  <a:pt x="380" y="126"/>
                </a:lnTo>
                <a:lnTo>
                  <a:pt x="381" y="129"/>
                </a:lnTo>
                <a:lnTo>
                  <a:pt x="383" y="132"/>
                </a:lnTo>
                <a:lnTo>
                  <a:pt x="385" y="134"/>
                </a:lnTo>
                <a:lnTo>
                  <a:pt x="388" y="136"/>
                </a:lnTo>
                <a:lnTo>
                  <a:pt x="391" y="138"/>
                </a:lnTo>
                <a:lnTo>
                  <a:pt x="396" y="140"/>
                </a:lnTo>
                <a:lnTo>
                  <a:pt x="402" y="142"/>
                </a:lnTo>
                <a:lnTo>
                  <a:pt x="673" y="142"/>
                </a:lnTo>
                <a:lnTo>
                  <a:pt x="673" y="336"/>
                </a:lnTo>
                <a:lnTo>
                  <a:pt x="671" y="342"/>
                </a:lnTo>
                <a:lnTo>
                  <a:pt x="669" y="346"/>
                </a:lnTo>
                <a:lnTo>
                  <a:pt x="667" y="350"/>
                </a:lnTo>
                <a:lnTo>
                  <a:pt x="664" y="352"/>
                </a:lnTo>
                <a:lnTo>
                  <a:pt x="662" y="355"/>
                </a:lnTo>
                <a:lnTo>
                  <a:pt x="660" y="356"/>
                </a:lnTo>
                <a:lnTo>
                  <a:pt x="657" y="357"/>
                </a:lnTo>
                <a:lnTo>
                  <a:pt x="654" y="357"/>
                </a:lnTo>
                <a:lnTo>
                  <a:pt x="651" y="357"/>
                </a:lnTo>
                <a:lnTo>
                  <a:pt x="648" y="356"/>
                </a:lnTo>
                <a:lnTo>
                  <a:pt x="642" y="353"/>
                </a:lnTo>
                <a:lnTo>
                  <a:pt x="636" y="350"/>
                </a:lnTo>
                <a:lnTo>
                  <a:pt x="629" y="345"/>
                </a:lnTo>
                <a:lnTo>
                  <a:pt x="623" y="340"/>
                </a:lnTo>
                <a:lnTo>
                  <a:pt x="615" y="335"/>
                </a:lnTo>
                <a:lnTo>
                  <a:pt x="608" y="331"/>
                </a:lnTo>
                <a:lnTo>
                  <a:pt x="600" y="328"/>
                </a:lnTo>
                <a:lnTo>
                  <a:pt x="596" y="326"/>
                </a:lnTo>
                <a:lnTo>
                  <a:pt x="591" y="325"/>
                </a:lnTo>
                <a:lnTo>
                  <a:pt x="587" y="325"/>
                </a:lnTo>
                <a:lnTo>
                  <a:pt x="583" y="325"/>
                </a:lnTo>
                <a:lnTo>
                  <a:pt x="578" y="326"/>
                </a:lnTo>
                <a:lnTo>
                  <a:pt x="574" y="327"/>
                </a:lnTo>
                <a:lnTo>
                  <a:pt x="569" y="329"/>
                </a:lnTo>
                <a:lnTo>
                  <a:pt x="565" y="332"/>
                </a:lnTo>
                <a:lnTo>
                  <a:pt x="561" y="334"/>
                </a:lnTo>
                <a:lnTo>
                  <a:pt x="557" y="337"/>
                </a:lnTo>
                <a:lnTo>
                  <a:pt x="554" y="341"/>
                </a:lnTo>
                <a:lnTo>
                  <a:pt x="551" y="344"/>
                </a:lnTo>
                <a:lnTo>
                  <a:pt x="545" y="352"/>
                </a:lnTo>
                <a:lnTo>
                  <a:pt x="540" y="361"/>
                </a:lnTo>
                <a:lnTo>
                  <a:pt x="538" y="366"/>
                </a:lnTo>
                <a:lnTo>
                  <a:pt x="537" y="371"/>
                </a:lnTo>
                <a:lnTo>
                  <a:pt x="534" y="382"/>
                </a:lnTo>
                <a:lnTo>
                  <a:pt x="532" y="392"/>
                </a:lnTo>
                <a:lnTo>
                  <a:pt x="531" y="397"/>
                </a:lnTo>
                <a:lnTo>
                  <a:pt x="531" y="403"/>
                </a:lnTo>
                <a:lnTo>
                  <a:pt x="531" y="414"/>
                </a:lnTo>
                <a:lnTo>
                  <a:pt x="533" y="424"/>
                </a:lnTo>
                <a:lnTo>
                  <a:pt x="535" y="435"/>
                </a:lnTo>
                <a:lnTo>
                  <a:pt x="539" y="446"/>
                </a:lnTo>
                <a:lnTo>
                  <a:pt x="541" y="450"/>
                </a:lnTo>
                <a:lnTo>
                  <a:pt x="543" y="455"/>
                </a:lnTo>
                <a:lnTo>
                  <a:pt x="546" y="459"/>
                </a:lnTo>
                <a:lnTo>
                  <a:pt x="549" y="463"/>
                </a:lnTo>
                <a:lnTo>
                  <a:pt x="552" y="467"/>
                </a:lnTo>
                <a:lnTo>
                  <a:pt x="556" y="471"/>
                </a:lnTo>
                <a:lnTo>
                  <a:pt x="560" y="475"/>
                </a:lnTo>
                <a:lnTo>
                  <a:pt x="564" y="478"/>
                </a:lnTo>
                <a:lnTo>
                  <a:pt x="568" y="480"/>
                </a:lnTo>
                <a:lnTo>
                  <a:pt x="572" y="482"/>
                </a:lnTo>
                <a:lnTo>
                  <a:pt x="577" y="483"/>
                </a:lnTo>
                <a:lnTo>
                  <a:pt x="581" y="484"/>
                </a:lnTo>
                <a:lnTo>
                  <a:pt x="585" y="484"/>
                </a:lnTo>
                <a:lnTo>
                  <a:pt x="589" y="484"/>
                </a:lnTo>
                <a:lnTo>
                  <a:pt x="598" y="481"/>
                </a:lnTo>
                <a:lnTo>
                  <a:pt x="602" y="480"/>
                </a:lnTo>
                <a:lnTo>
                  <a:pt x="606" y="477"/>
                </a:lnTo>
                <a:lnTo>
                  <a:pt x="613" y="473"/>
                </a:lnTo>
                <a:lnTo>
                  <a:pt x="628" y="462"/>
                </a:lnTo>
                <a:lnTo>
                  <a:pt x="635" y="457"/>
                </a:lnTo>
                <a:lnTo>
                  <a:pt x="642" y="453"/>
                </a:lnTo>
                <a:lnTo>
                  <a:pt x="645" y="452"/>
                </a:lnTo>
                <a:lnTo>
                  <a:pt x="648" y="450"/>
                </a:lnTo>
                <a:lnTo>
                  <a:pt x="651" y="450"/>
                </a:lnTo>
                <a:lnTo>
                  <a:pt x="654" y="449"/>
                </a:lnTo>
                <a:lnTo>
                  <a:pt x="657" y="450"/>
                </a:lnTo>
                <a:lnTo>
                  <a:pt x="660" y="450"/>
                </a:lnTo>
                <a:lnTo>
                  <a:pt x="662" y="452"/>
                </a:lnTo>
                <a:lnTo>
                  <a:pt x="665" y="454"/>
                </a:lnTo>
                <a:lnTo>
                  <a:pt x="667" y="457"/>
                </a:lnTo>
                <a:lnTo>
                  <a:pt x="669" y="461"/>
                </a:lnTo>
                <a:lnTo>
                  <a:pt x="671" y="465"/>
                </a:lnTo>
                <a:lnTo>
                  <a:pt x="673" y="471"/>
                </a:lnTo>
                <a:lnTo>
                  <a:pt x="673" y="667"/>
                </a:lnTo>
                <a:lnTo>
                  <a:pt x="0" y="667"/>
                </a:lnTo>
                <a:lnTo>
                  <a:pt x="0" y="47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899592" y="2596578"/>
            <a:ext cx="2824788" cy="3280694"/>
          </a:xfrm>
          <a:custGeom>
            <a:avLst/>
            <a:gdLst>
              <a:gd name="T0" fmla="*/ 270 w 818"/>
              <a:gd name="T1" fmla="*/ 143 h 668"/>
              <a:gd name="T2" fmla="*/ 284 w 818"/>
              <a:gd name="T3" fmla="*/ 137 h 668"/>
              <a:gd name="T4" fmla="*/ 290 w 818"/>
              <a:gd name="T5" fmla="*/ 130 h 668"/>
              <a:gd name="T6" fmla="*/ 291 w 818"/>
              <a:gd name="T7" fmla="*/ 122 h 668"/>
              <a:gd name="T8" fmla="*/ 288 w 818"/>
              <a:gd name="T9" fmla="*/ 114 h 668"/>
              <a:gd name="T10" fmla="*/ 274 w 818"/>
              <a:gd name="T11" fmla="*/ 93 h 668"/>
              <a:gd name="T12" fmla="*/ 262 w 818"/>
              <a:gd name="T13" fmla="*/ 70 h 668"/>
              <a:gd name="T14" fmla="*/ 259 w 818"/>
              <a:gd name="T15" fmla="*/ 57 h 668"/>
              <a:gd name="T16" fmla="*/ 261 w 818"/>
              <a:gd name="T17" fmla="*/ 43 h 668"/>
              <a:gd name="T18" fmla="*/ 269 w 818"/>
              <a:gd name="T19" fmla="*/ 30 h 668"/>
              <a:gd name="T20" fmla="*/ 278 w 818"/>
              <a:gd name="T21" fmla="*/ 20 h 668"/>
              <a:gd name="T22" fmla="*/ 300 w 818"/>
              <a:gd name="T23" fmla="*/ 7 h 668"/>
              <a:gd name="T24" fmla="*/ 326 w 818"/>
              <a:gd name="T25" fmla="*/ 1 h 668"/>
              <a:gd name="T26" fmla="*/ 358 w 818"/>
              <a:gd name="T27" fmla="*/ 2 h 668"/>
              <a:gd name="T28" fmla="*/ 384 w 818"/>
              <a:gd name="T29" fmla="*/ 10 h 668"/>
              <a:gd name="T30" fmla="*/ 397 w 818"/>
              <a:gd name="T31" fmla="*/ 18 h 668"/>
              <a:gd name="T32" fmla="*/ 408 w 818"/>
              <a:gd name="T33" fmla="*/ 29 h 668"/>
              <a:gd name="T34" fmla="*/ 415 w 818"/>
              <a:gd name="T35" fmla="*/ 42 h 668"/>
              <a:gd name="T36" fmla="*/ 417 w 818"/>
              <a:gd name="T37" fmla="*/ 56 h 668"/>
              <a:gd name="T38" fmla="*/ 413 w 818"/>
              <a:gd name="T39" fmla="*/ 72 h 668"/>
              <a:gd name="T40" fmla="*/ 395 w 818"/>
              <a:gd name="T41" fmla="*/ 99 h 668"/>
              <a:gd name="T42" fmla="*/ 385 w 818"/>
              <a:gd name="T43" fmla="*/ 116 h 668"/>
              <a:gd name="T44" fmla="*/ 383 w 818"/>
              <a:gd name="T45" fmla="*/ 125 h 668"/>
              <a:gd name="T46" fmla="*/ 385 w 818"/>
              <a:gd name="T47" fmla="*/ 133 h 668"/>
              <a:gd name="T48" fmla="*/ 394 w 818"/>
              <a:gd name="T49" fmla="*/ 139 h 668"/>
              <a:gd name="T50" fmla="*/ 676 w 818"/>
              <a:gd name="T51" fmla="*/ 143 h 668"/>
              <a:gd name="T52" fmla="*/ 681 w 818"/>
              <a:gd name="T53" fmla="*/ 347 h 668"/>
              <a:gd name="T54" fmla="*/ 687 w 818"/>
              <a:gd name="T55" fmla="*/ 356 h 668"/>
              <a:gd name="T56" fmla="*/ 695 w 818"/>
              <a:gd name="T57" fmla="*/ 358 h 668"/>
              <a:gd name="T58" fmla="*/ 707 w 818"/>
              <a:gd name="T59" fmla="*/ 354 h 668"/>
              <a:gd name="T60" fmla="*/ 734 w 818"/>
              <a:gd name="T61" fmla="*/ 336 h 668"/>
              <a:gd name="T62" fmla="*/ 753 w 818"/>
              <a:gd name="T63" fmla="*/ 327 h 668"/>
              <a:gd name="T64" fmla="*/ 766 w 818"/>
              <a:gd name="T65" fmla="*/ 326 h 668"/>
              <a:gd name="T66" fmla="*/ 780 w 818"/>
              <a:gd name="T67" fmla="*/ 330 h 668"/>
              <a:gd name="T68" fmla="*/ 792 w 818"/>
              <a:gd name="T69" fmla="*/ 338 h 668"/>
              <a:gd name="T70" fmla="*/ 804 w 818"/>
              <a:gd name="T71" fmla="*/ 353 h 668"/>
              <a:gd name="T72" fmla="*/ 813 w 818"/>
              <a:gd name="T73" fmla="*/ 372 h 668"/>
              <a:gd name="T74" fmla="*/ 818 w 818"/>
              <a:gd name="T75" fmla="*/ 398 h 668"/>
              <a:gd name="T76" fmla="*/ 816 w 818"/>
              <a:gd name="T77" fmla="*/ 425 h 668"/>
              <a:gd name="T78" fmla="*/ 808 w 818"/>
              <a:gd name="T79" fmla="*/ 451 h 668"/>
              <a:gd name="T80" fmla="*/ 800 w 818"/>
              <a:gd name="T81" fmla="*/ 464 h 668"/>
              <a:gd name="T82" fmla="*/ 790 w 818"/>
              <a:gd name="T83" fmla="*/ 476 h 668"/>
              <a:gd name="T84" fmla="*/ 777 w 818"/>
              <a:gd name="T85" fmla="*/ 483 h 668"/>
              <a:gd name="T86" fmla="*/ 764 w 818"/>
              <a:gd name="T87" fmla="*/ 485 h 668"/>
              <a:gd name="T88" fmla="*/ 743 w 818"/>
              <a:gd name="T89" fmla="*/ 479 h 668"/>
              <a:gd name="T90" fmla="*/ 714 w 818"/>
              <a:gd name="T91" fmla="*/ 458 h 668"/>
              <a:gd name="T92" fmla="*/ 702 w 818"/>
              <a:gd name="T93" fmla="*/ 451 h 668"/>
              <a:gd name="T94" fmla="*/ 692 w 818"/>
              <a:gd name="T95" fmla="*/ 451 h 668"/>
              <a:gd name="T96" fmla="*/ 685 w 818"/>
              <a:gd name="T97" fmla="*/ 455 h 668"/>
              <a:gd name="T98" fmla="*/ 678 w 818"/>
              <a:gd name="T99" fmla="*/ 466 h 668"/>
              <a:gd name="T100" fmla="*/ 0 w 818"/>
              <a:gd name="T101" fmla="*/ 668 h 6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8"/>
              <a:gd name="T154" fmla="*/ 0 h 668"/>
              <a:gd name="T155" fmla="*/ 818 w 818"/>
              <a:gd name="T156" fmla="*/ 668 h 6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8" h="668">
                <a:moveTo>
                  <a:pt x="0" y="668"/>
                </a:moveTo>
                <a:lnTo>
                  <a:pt x="0" y="143"/>
                </a:lnTo>
                <a:lnTo>
                  <a:pt x="270" y="143"/>
                </a:lnTo>
                <a:lnTo>
                  <a:pt x="275" y="141"/>
                </a:lnTo>
                <a:lnTo>
                  <a:pt x="280" y="139"/>
                </a:lnTo>
                <a:lnTo>
                  <a:pt x="284" y="137"/>
                </a:lnTo>
                <a:lnTo>
                  <a:pt x="286" y="135"/>
                </a:lnTo>
                <a:lnTo>
                  <a:pt x="289" y="132"/>
                </a:lnTo>
                <a:lnTo>
                  <a:pt x="290" y="130"/>
                </a:lnTo>
                <a:lnTo>
                  <a:pt x="291" y="127"/>
                </a:lnTo>
                <a:lnTo>
                  <a:pt x="291" y="125"/>
                </a:lnTo>
                <a:lnTo>
                  <a:pt x="291" y="122"/>
                </a:lnTo>
                <a:lnTo>
                  <a:pt x="290" y="119"/>
                </a:lnTo>
                <a:lnTo>
                  <a:pt x="289" y="116"/>
                </a:lnTo>
                <a:lnTo>
                  <a:pt x="288" y="114"/>
                </a:lnTo>
                <a:lnTo>
                  <a:pt x="284" y="106"/>
                </a:lnTo>
                <a:lnTo>
                  <a:pt x="279" y="100"/>
                </a:lnTo>
                <a:lnTo>
                  <a:pt x="274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2"/>
                </a:lnTo>
                <a:lnTo>
                  <a:pt x="259" y="57"/>
                </a:lnTo>
                <a:lnTo>
                  <a:pt x="259" y="53"/>
                </a:lnTo>
                <a:lnTo>
                  <a:pt x="260" y="49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8" y="20"/>
                </a:lnTo>
                <a:lnTo>
                  <a:pt x="286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6" y="1"/>
                </a:lnTo>
                <a:lnTo>
                  <a:pt x="337" y="0"/>
                </a:lnTo>
                <a:lnTo>
                  <a:pt x="348" y="1"/>
                </a:lnTo>
                <a:lnTo>
                  <a:pt x="358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2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5" y="42"/>
                </a:lnTo>
                <a:lnTo>
                  <a:pt x="417" y="47"/>
                </a:lnTo>
                <a:lnTo>
                  <a:pt x="417" y="51"/>
                </a:lnTo>
                <a:lnTo>
                  <a:pt x="417" y="56"/>
                </a:lnTo>
                <a:lnTo>
                  <a:pt x="417" y="60"/>
                </a:lnTo>
                <a:lnTo>
                  <a:pt x="414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0" y="105"/>
                </a:lnTo>
                <a:lnTo>
                  <a:pt x="386" y="113"/>
                </a:lnTo>
                <a:lnTo>
                  <a:pt x="385" y="116"/>
                </a:lnTo>
                <a:lnTo>
                  <a:pt x="384" y="119"/>
                </a:lnTo>
                <a:lnTo>
                  <a:pt x="383" y="122"/>
                </a:lnTo>
                <a:lnTo>
                  <a:pt x="383" y="125"/>
                </a:lnTo>
                <a:lnTo>
                  <a:pt x="383" y="128"/>
                </a:lnTo>
                <a:lnTo>
                  <a:pt x="384" y="130"/>
                </a:lnTo>
                <a:lnTo>
                  <a:pt x="385" y="133"/>
                </a:lnTo>
                <a:lnTo>
                  <a:pt x="387" y="135"/>
                </a:lnTo>
                <a:lnTo>
                  <a:pt x="390" y="137"/>
                </a:lnTo>
                <a:lnTo>
                  <a:pt x="394" y="139"/>
                </a:lnTo>
                <a:lnTo>
                  <a:pt x="399" y="141"/>
                </a:lnTo>
                <a:lnTo>
                  <a:pt x="405" y="143"/>
                </a:lnTo>
                <a:lnTo>
                  <a:pt x="676" y="143"/>
                </a:lnTo>
                <a:lnTo>
                  <a:pt x="676" y="338"/>
                </a:lnTo>
                <a:lnTo>
                  <a:pt x="678" y="343"/>
                </a:lnTo>
                <a:lnTo>
                  <a:pt x="681" y="347"/>
                </a:lnTo>
                <a:lnTo>
                  <a:pt x="683" y="351"/>
                </a:lnTo>
                <a:lnTo>
                  <a:pt x="685" y="354"/>
                </a:lnTo>
                <a:lnTo>
                  <a:pt x="687" y="356"/>
                </a:lnTo>
                <a:lnTo>
                  <a:pt x="690" y="357"/>
                </a:lnTo>
                <a:lnTo>
                  <a:pt x="692" y="358"/>
                </a:lnTo>
                <a:lnTo>
                  <a:pt x="695" y="358"/>
                </a:lnTo>
                <a:lnTo>
                  <a:pt x="698" y="358"/>
                </a:lnTo>
                <a:lnTo>
                  <a:pt x="701" y="357"/>
                </a:lnTo>
                <a:lnTo>
                  <a:pt x="707" y="354"/>
                </a:lnTo>
                <a:lnTo>
                  <a:pt x="713" y="350"/>
                </a:lnTo>
                <a:lnTo>
                  <a:pt x="720" y="346"/>
                </a:lnTo>
                <a:lnTo>
                  <a:pt x="734" y="336"/>
                </a:lnTo>
                <a:lnTo>
                  <a:pt x="741" y="332"/>
                </a:lnTo>
                <a:lnTo>
                  <a:pt x="749" y="328"/>
                </a:lnTo>
                <a:lnTo>
                  <a:pt x="753" y="327"/>
                </a:lnTo>
                <a:lnTo>
                  <a:pt x="758" y="326"/>
                </a:lnTo>
                <a:lnTo>
                  <a:pt x="762" y="326"/>
                </a:lnTo>
                <a:lnTo>
                  <a:pt x="766" y="326"/>
                </a:lnTo>
                <a:lnTo>
                  <a:pt x="771" y="327"/>
                </a:lnTo>
                <a:lnTo>
                  <a:pt x="775" y="328"/>
                </a:lnTo>
                <a:lnTo>
                  <a:pt x="780" y="330"/>
                </a:lnTo>
                <a:lnTo>
                  <a:pt x="784" y="333"/>
                </a:lnTo>
                <a:lnTo>
                  <a:pt x="788" y="335"/>
                </a:lnTo>
                <a:lnTo>
                  <a:pt x="792" y="338"/>
                </a:lnTo>
                <a:lnTo>
                  <a:pt x="795" y="342"/>
                </a:lnTo>
                <a:lnTo>
                  <a:pt x="798" y="345"/>
                </a:lnTo>
                <a:lnTo>
                  <a:pt x="804" y="353"/>
                </a:lnTo>
                <a:lnTo>
                  <a:pt x="809" y="362"/>
                </a:lnTo>
                <a:lnTo>
                  <a:pt x="811" y="367"/>
                </a:lnTo>
                <a:lnTo>
                  <a:pt x="813" y="372"/>
                </a:lnTo>
                <a:lnTo>
                  <a:pt x="815" y="383"/>
                </a:lnTo>
                <a:lnTo>
                  <a:pt x="817" y="393"/>
                </a:lnTo>
                <a:lnTo>
                  <a:pt x="818" y="398"/>
                </a:lnTo>
                <a:lnTo>
                  <a:pt x="818" y="404"/>
                </a:lnTo>
                <a:lnTo>
                  <a:pt x="818" y="415"/>
                </a:lnTo>
                <a:lnTo>
                  <a:pt x="816" y="425"/>
                </a:lnTo>
                <a:lnTo>
                  <a:pt x="814" y="436"/>
                </a:lnTo>
                <a:lnTo>
                  <a:pt x="810" y="447"/>
                </a:lnTo>
                <a:lnTo>
                  <a:pt x="808" y="451"/>
                </a:lnTo>
                <a:lnTo>
                  <a:pt x="806" y="456"/>
                </a:lnTo>
                <a:lnTo>
                  <a:pt x="803" y="460"/>
                </a:lnTo>
                <a:lnTo>
                  <a:pt x="800" y="464"/>
                </a:lnTo>
                <a:lnTo>
                  <a:pt x="797" y="468"/>
                </a:lnTo>
                <a:lnTo>
                  <a:pt x="793" y="472"/>
                </a:lnTo>
                <a:lnTo>
                  <a:pt x="790" y="476"/>
                </a:lnTo>
                <a:lnTo>
                  <a:pt x="785" y="479"/>
                </a:lnTo>
                <a:lnTo>
                  <a:pt x="781" y="481"/>
                </a:lnTo>
                <a:lnTo>
                  <a:pt x="777" y="483"/>
                </a:lnTo>
                <a:lnTo>
                  <a:pt x="772" y="484"/>
                </a:lnTo>
                <a:lnTo>
                  <a:pt x="768" y="485"/>
                </a:lnTo>
                <a:lnTo>
                  <a:pt x="764" y="485"/>
                </a:lnTo>
                <a:lnTo>
                  <a:pt x="760" y="485"/>
                </a:lnTo>
                <a:lnTo>
                  <a:pt x="751" y="482"/>
                </a:lnTo>
                <a:lnTo>
                  <a:pt x="743" y="479"/>
                </a:lnTo>
                <a:lnTo>
                  <a:pt x="736" y="474"/>
                </a:lnTo>
                <a:lnTo>
                  <a:pt x="721" y="463"/>
                </a:lnTo>
                <a:lnTo>
                  <a:pt x="714" y="458"/>
                </a:lnTo>
                <a:lnTo>
                  <a:pt x="708" y="454"/>
                </a:lnTo>
                <a:lnTo>
                  <a:pt x="705" y="453"/>
                </a:lnTo>
                <a:lnTo>
                  <a:pt x="702" y="451"/>
                </a:lnTo>
                <a:lnTo>
                  <a:pt x="699" y="451"/>
                </a:lnTo>
                <a:lnTo>
                  <a:pt x="695" y="450"/>
                </a:lnTo>
                <a:lnTo>
                  <a:pt x="692" y="451"/>
                </a:lnTo>
                <a:lnTo>
                  <a:pt x="690" y="451"/>
                </a:lnTo>
                <a:lnTo>
                  <a:pt x="687" y="453"/>
                </a:lnTo>
                <a:lnTo>
                  <a:pt x="685" y="455"/>
                </a:lnTo>
                <a:lnTo>
                  <a:pt x="682" y="458"/>
                </a:lnTo>
                <a:lnTo>
                  <a:pt x="680" y="461"/>
                </a:lnTo>
                <a:lnTo>
                  <a:pt x="678" y="466"/>
                </a:lnTo>
                <a:lnTo>
                  <a:pt x="676" y="471"/>
                </a:lnTo>
                <a:lnTo>
                  <a:pt x="676" y="668"/>
                </a:lnTo>
                <a:lnTo>
                  <a:pt x="0" y="668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2743840" y="692696"/>
            <a:ext cx="2808098" cy="2584068"/>
          </a:xfrm>
          <a:custGeom>
            <a:avLst/>
            <a:gdLst>
              <a:gd name="T0" fmla="*/ 133 w 814"/>
              <a:gd name="T1" fmla="*/ 312 h 525"/>
              <a:gd name="T2" fmla="*/ 123 w 814"/>
              <a:gd name="T3" fmla="*/ 307 h 525"/>
              <a:gd name="T4" fmla="*/ 105 w 814"/>
              <a:gd name="T5" fmla="*/ 315 h 525"/>
              <a:gd name="T6" fmla="*/ 76 w 814"/>
              <a:gd name="T7" fmla="*/ 335 h 525"/>
              <a:gd name="T8" fmla="*/ 51 w 814"/>
              <a:gd name="T9" fmla="*/ 342 h 525"/>
              <a:gd name="T10" fmla="*/ 33 w 814"/>
              <a:gd name="T11" fmla="*/ 336 h 525"/>
              <a:gd name="T12" fmla="*/ 12 w 814"/>
              <a:gd name="T13" fmla="*/ 313 h 525"/>
              <a:gd name="T14" fmla="*/ 3 w 814"/>
              <a:gd name="T15" fmla="*/ 287 h 525"/>
              <a:gd name="T16" fmla="*/ 1 w 814"/>
              <a:gd name="T17" fmla="*/ 250 h 525"/>
              <a:gd name="T18" fmla="*/ 9 w 814"/>
              <a:gd name="T19" fmla="*/ 219 h 525"/>
              <a:gd name="T20" fmla="*/ 26 w 814"/>
              <a:gd name="T21" fmla="*/ 195 h 525"/>
              <a:gd name="T22" fmla="*/ 44 w 814"/>
              <a:gd name="T23" fmla="*/ 185 h 525"/>
              <a:gd name="T24" fmla="*/ 61 w 814"/>
              <a:gd name="T25" fmla="*/ 183 h 525"/>
              <a:gd name="T26" fmla="*/ 85 w 814"/>
              <a:gd name="T27" fmla="*/ 193 h 525"/>
              <a:gd name="T28" fmla="*/ 112 w 814"/>
              <a:gd name="T29" fmla="*/ 211 h 525"/>
              <a:gd name="T30" fmla="*/ 126 w 814"/>
              <a:gd name="T31" fmla="*/ 215 h 525"/>
              <a:gd name="T32" fmla="*/ 135 w 814"/>
              <a:gd name="T33" fmla="*/ 208 h 525"/>
              <a:gd name="T34" fmla="*/ 141 w 814"/>
              <a:gd name="T35" fmla="*/ 0 h 525"/>
              <a:gd name="T36" fmla="*/ 810 w 814"/>
              <a:gd name="T37" fmla="*/ 205 h 525"/>
              <a:gd name="T38" fmla="*/ 801 w 814"/>
              <a:gd name="T39" fmla="*/ 214 h 525"/>
              <a:gd name="T40" fmla="*/ 789 w 814"/>
              <a:gd name="T41" fmla="*/ 214 h 525"/>
              <a:gd name="T42" fmla="*/ 756 w 814"/>
              <a:gd name="T43" fmla="*/ 193 h 525"/>
              <a:gd name="T44" fmla="*/ 737 w 814"/>
              <a:gd name="T45" fmla="*/ 184 h 525"/>
              <a:gd name="T46" fmla="*/ 720 w 814"/>
              <a:gd name="T47" fmla="*/ 184 h 525"/>
              <a:gd name="T48" fmla="*/ 702 w 814"/>
              <a:gd name="T49" fmla="*/ 192 h 525"/>
              <a:gd name="T50" fmla="*/ 686 w 814"/>
              <a:gd name="T51" fmla="*/ 210 h 525"/>
              <a:gd name="T52" fmla="*/ 675 w 814"/>
              <a:gd name="T53" fmla="*/ 240 h 525"/>
              <a:gd name="T54" fmla="*/ 673 w 814"/>
              <a:gd name="T55" fmla="*/ 272 h 525"/>
              <a:gd name="T56" fmla="*/ 682 w 814"/>
              <a:gd name="T57" fmla="*/ 308 h 525"/>
              <a:gd name="T58" fmla="*/ 694 w 814"/>
              <a:gd name="T59" fmla="*/ 325 h 525"/>
              <a:gd name="T60" fmla="*/ 709 w 814"/>
              <a:gd name="T61" fmla="*/ 338 h 525"/>
              <a:gd name="T62" fmla="*/ 727 w 814"/>
              <a:gd name="T63" fmla="*/ 342 h 525"/>
              <a:gd name="T64" fmla="*/ 755 w 814"/>
              <a:gd name="T65" fmla="*/ 331 h 525"/>
              <a:gd name="T66" fmla="*/ 783 w 814"/>
              <a:gd name="T67" fmla="*/ 311 h 525"/>
              <a:gd name="T68" fmla="*/ 801 w 814"/>
              <a:gd name="T69" fmla="*/ 308 h 525"/>
              <a:gd name="T70" fmla="*/ 810 w 814"/>
              <a:gd name="T71" fmla="*/ 318 h 525"/>
              <a:gd name="T72" fmla="*/ 544 w 814"/>
              <a:gd name="T73" fmla="*/ 525 h 525"/>
              <a:gd name="T74" fmla="*/ 524 w 814"/>
              <a:gd name="T75" fmla="*/ 515 h 525"/>
              <a:gd name="T76" fmla="*/ 522 w 814"/>
              <a:gd name="T77" fmla="*/ 504 h 525"/>
              <a:gd name="T78" fmla="*/ 534 w 814"/>
              <a:gd name="T79" fmla="*/ 481 h 525"/>
              <a:gd name="T80" fmla="*/ 554 w 814"/>
              <a:gd name="T81" fmla="*/ 450 h 525"/>
              <a:gd name="T82" fmla="*/ 556 w 814"/>
              <a:gd name="T83" fmla="*/ 429 h 525"/>
              <a:gd name="T84" fmla="*/ 544 w 814"/>
              <a:gd name="T85" fmla="*/ 407 h 525"/>
              <a:gd name="T86" fmla="*/ 522 w 814"/>
              <a:gd name="T87" fmla="*/ 392 h 525"/>
              <a:gd name="T88" fmla="*/ 497 w 814"/>
              <a:gd name="T89" fmla="*/ 384 h 525"/>
              <a:gd name="T90" fmla="*/ 455 w 814"/>
              <a:gd name="T91" fmla="*/ 385 h 525"/>
              <a:gd name="T92" fmla="*/ 426 w 814"/>
              <a:gd name="T93" fmla="*/ 396 h 525"/>
              <a:gd name="T94" fmla="*/ 407 w 814"/>
              <a:gd name="T95" fmla="*/ 412 h 525"/>
              <a:gd name="T96" fmla="*/ 399 w 814"/>
              <a:gd name="T97" fmla="*/ 431 h 525"/>
              <a:gd name="T98" fmla="*/ 399 w 814"/>
              <a:gd name="T99" fmla="*/ 448 h 525"/>
              <a:gd name="T100" fmla="*/ 413 w 814"/>
              <a:gd name="T101" fmla="*/ 475 h 525"/>
              <a:gd name="T102" fmla="*/ 430 w 814"/>
              <a:gd name="T103" fmla="*/ 501 h 525"/>
              <a:gd name="T104" fmla="*/ 430 w 814"/>
              <a:gd name="T105" fmla="*/ 512 h 525"/>
              <a:gd name="T106" fmla="*/ 420 w 814"/>
              <a:gd name="T107" fmla="*/ 521 h 525"/>
              <a:gd name="T108" fmla="*/ 141 w 814"/>
              <a:gd name="T109" fmla="*/ 329 h 5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5"/>
              <a:gd name="T167" fmla="*/ 814 w 814"/>
              <a:gd name="T168" fmla="*/ 525 h 5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5">
                <a:moveTo>
                  <a:pt x="141" y="329"/>
                </a:moveTo>
                <a:lnTo>
                  <a:pt x="138" y="319"/>
                </a:lnTo>
                <a:lnTo>
                  <a:pt x="136" y="315"/>
                </a:lnTo>
                <a:lnTo>
                  <a:pt x="133" y="312"/>
                </a:lnTo>
                <a:lnTo>
                  <a:pt x="131" y="310"/>
                </a:lnTo>
                <a:lnTo>
                  <a:pt x="128" y="308"/>
                </a:lnTo>
                <a:lnTo>
                  <a:pt x="126" y="307"/>
                </a:lnTo>
                <a:lnTo>
                  <a:pt x="123" y="307"/>
                </a:lnTo>
                <a:lnTo>
                  <a:pt x="120" y="308"/>
                </a:lnTo>
                <a:lnTo>
                  <a:pt x="117" y="308"/>
                </a:lnTo>
                <a:lnTo>
                  <a:pt x="111" y="311"/>
                </a:lnTo>
                <a:lnTo>
                  <a:pt x="105" y="315"/>
                </a:lnTo>
                <a:lnTo>
                  <a:pt x="98" y="320"/>
                </a:lnTo>
                <a:lnTo>
                  <a:pt x="91" y="326"/>
                </a:lnTo>
                <a:lnTo>
                  <a:pt x="83" y="331"/>
                </a:lnTo>
                <a:lnTo>
                  <a:pt x="76" y="335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2" y="340"/>
                </a:lnTo>
                <a:lnTo>
                  <a:pt x="38" y="338"/>
                </a:lnTo>
                <a:lnTo>
                  <a:pt x="33" y="336"/>
                </a:lnTo>
                <a:lnTo>
                  <a:pt x="25" y="329"/>
                </a:lnTo>
                <a:lnTo>
                  <a:pt x="21" y="325"/>
                </a:lnTo>
                <a:lnTo>
                  <a:pt x="18" y="321"/>
                </a:lnTo>
                <a:lnTo>
                  <a:pt x="12" y="313"/>
                </a:lnTo>
                <a:lnTo>
                  <a:pt x="10" y="308"/>
                </a:lnTo>
                <a:lnTo>
                  <a:pt x="7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7" y="206"/>
                </a:lnTo>
                <a:lnTo>
                  <a:pt x="20" y="202"/>
                </a:lnTo>
                <a:lnTo>
                  <a:pt x="26" y="195"/>
                </a:lnTo>
                <a:lnTo>
                  <a:pt x="30" y="192"/>
                </a:lnTo>
                <a:lnTo>
                  <a:pt x="35" y="190"/>
                </a:lnTo>
                <a:lnTo>
                  <a:pt x="39" y="187"/>
                </a:lnTo>
                <a:lnTo>
                  <a:pt x="44" y="185"/>
                </a:lnTo>
                <a:lnTo>
                  <a:pt x="48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5" y="184"/>
                </a:lnTo>
                <a:lnTo>
                  <a:pt x="70" y="185"/>
                </a:lnTo>
                <a:lnTo>
                  <a:pt x="77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6" y="207"/>
                </a:lnTo>
                <a:lnTo>
                  <a:pt x="112" y="211"/>
                </a:lnTo>
                <a:lnTo>
                  <a:pt x="118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7" y="204"/>
                </a:lnTo>
                <a:lnTo>
                  <a:pt x="140" y="200"/>
                </a:lnTo>
                <a:lnTo>
                  <a:pt x="141" y="195"/>
                </a:lnTo>
                <a:lnTo>
                  <a:pt x="141" y="0"/>
                </a:lnTo>
                <a:lnTo>
                  <a:pt x="814" y="0"/>
                </a:lnTo>
                <a:lnTo>
                  <a:pt x="814" y="196"/>
                </a:lnTo>
                <a:lnTo>
                  <a:pt x="812" y="201"/>
                </a:lnTo>
                <a:lnTo>
                  <a:pt x="810" y="205"/>
                </a:lnTo>
                <a:lnTo>
                  <a:pt x="808" y="208"/>
                </a:lnTo>
                <a:lnTo>
                  <a:pt x="805" y="211"/>
                </a:lnTo>
                <a:lnTo>
                  <a:pt x="803" y="213"/>
                </a:lnTo>
                <a:lnTo>
                  <a:pt x="801" y="214"/>
                </a:lnTo>
                <a:lnTo>
                  <a:pt x="798" y="215"/>
                </a:lnTo>
                <a:lnTo>
                  <a:pt x="795" y="215"/>
                </a:lnTo>
                <a:lnTo>
                  <a:pt x="792" y="215"/>
                </a:lnTo>
                <a:lnTo>
                  <a:pt x="789" y="214"/>
                </a:lnTo>
                <a:lnTo>
                  <a:pt x="783" y="211"/>
                </a:lnTo>
                <a:lnTo>
                  <a:pt x="777" y="207"/>
                </a:lnTo>
                <a:lnTo>
                  <a:pt x="770" y="203"/>
                </a:lnTo>
                <a:lnTo>
                  <a:pt x="756" y="193"/>
                </a:lnTo>
                <a:lnTo>
                  <a:pt x="749" y="189"/>
                </a:lnTo>
                <a:lnTo>
                  <a:pt x="745" y="187"/>
                </a:lnTo>
                <a:lnTo>
                  <a:pt x="741" y="185"/>
                </a:lnTo>
                <a:lnTo>
                  <a:pt x="737" y="184"/>
                </a:lnTo>
                <a:lnTo>
                  <a:pt x="733" y="183"/>
                </a:lnTo>
                <a:lnTo>
                  <a:pt x="728" y="183"/>
                </a:lnTo>
                <a:lnTo>
                  <a:pt x="724" y="183"/>
                </a:lnTo>
                <a:lnTo>
                  <a:pt x="720" y="184"/>
                </a:lnTo>
                <a:lnTo>
                  <a:pt x="715" y="185"/>
                </a:lnTo>
                <a:lnTo>
                  <a:pt x="711" y="187"/>
                </a:lnTo>
                <a:lnTo>
                  <a:pt x="706" y="190"/>
                </a:lnTo>
                <a:lnTo>
                  <a:pt x="702" y="192"/>
                </a:lnTo>
                <a:lnTo>
                  <a:pt x="699" y="195"/>
                </a:lnTo>
                <a:lnTo>
                  <a:pt x="695" y="199"/>
                </a:lnTo>
                <a:lnTo>
                  <a:pt x="692" y="202"/>
                </a:lnTo>
                <a:lnTo>
                  <a:pt x="686" y="210"/>
                </a:lnTo>
                <a:lnTo>
                  <a:pt x="682" y="219"/>
                </a:lnTo>
                <a:lnTo>
                  <a:pt x="680" y="224"/>
                </a:lnTo>
                <a:lnTo>
                  <a:pt x="678" y="229"/>
                </a:lnTo>
                <a:lnTo>
                  <a:pt x="675" y="240"/>
                </a:lnTo>
                <a:lnTo>
                  <a:pt x="673" y="250"/>
                </a:lnTo>
                <a:lnTo>
                  <a:pt x="673" y="255"/>
                </a:lnTo>
                <a:lnTo>
                  <a:pt x="673" y="261"/>
                </a:lnTo>
                <a:lnTo>
                  <a:pt x="673" y="272"/>
                </a:lnTo>
                <a:lnTo>
                  <a:pt x="674" y="282"/>
                </a:lnTo>
                <a:lnTo>
                  <a:pt x="677" y="293"/>
                </a:lnTo>
                <a:lnTo>
                  <a:pt x="680" y="304"/>
                </a:lnTo>
                <a:lnTo>
                  <a:pt x="682" y="308"/>
                </a:lnTo>
                <a:lnTo>
                  <a:pt x="685" y="313"/>
                </a:lnTo>
                <a:lnTo>
                  <a:pt x="687" y="317"/>
                </a:lnTo>
                <a:lnTo>
                  <a:pt x="690" y="321"/>
                </a:lnTo>
                <a:lnTo>
                  <a:pt x="694" y="325"/>
                </a:lnTo>
                <a:lnTo>
                  <a:pt x="697" y="329"/>
                </a:lnTo>
                <a:lnTo>
                  <a:pt x="701" y="332"/>
                </a:lnTo>
                <a:lnTo>
                  <a:pt x="705" y="336"/>
                </a:lnTo>
                <a:lnTo>
                  <a:pt x="709" y="338"/>
                </a:lnTo>
                <a:lnTo>
                  <a:pt x="714" y="340"/>
                </a:lnTo>
                <a:lnTo>
                  <a:pt x="718" y="341"/>
                </a:lnTo>
                <a:lnTo>
                  <a:pt x="722" y="342"/>
                </a:lnTo>
                <a:lnTo>
                  <a:pt x="727" y="342"/>
                </a:lnTo>
                <a:lnTo>
                  <a:pt x="731" y="342"/>
                </a:lnTo>
                <a:lnTo>
                  <a:pt x="739" y="339"/>
                </a:lnTo>
                <a:lnTo>
                  <a:pt x="747" y="336"/>
                </a:lnTo>
                <a:lnTo>
                  <a:pt x="755" y="331"/>
                </a:lnTo>
                <a:lnTo>
                  <a:pt x="762" y="326"/>
                </a:lnTo>
                <a:lnTo>
                  <a:pt x="769" y="320"/>
                </a:lnTo>
                <a:lnTo>
                  <a:pt x="776" y="316"/>
                </a:lnTo>
                <a:lnTo>
                  <a:pt x="783" y="311"/>
                </a:lnTo>
                <a:lnTo>
                  <a:pt x="789" y="309"/>
                </a:lnTo>
                <a:lnTo>
                  <a:pt x="792" y="308"/>
                </a:lnTo>
                <a:lnTo>
                  <a:pt x="795" y="307"/>
                </a:lnTo>
                <a:lnTo>
                  <a:pt x="801" y="308"/>
                </a:lnTo>
                <a:lnTo>
                  <a:pt x="803" y="309"/>
                </a:lnTo>
                <a:lnTo>
                  <a:pt x="806" y="312"/>
                </a:lnTo>
                <a:lnTo>
                  <a:pt x="808" y="314"/>
                </a:lnTo>
                <a:lnTo>
                  <a:pt x="810" y="318"/>
                </a:lnTo>
                <a:lnTo>
                  <a:pt x="812" y="322"/>
                </a:lnTo>
                <a:lnTo>
                  <a:pt x="814" y="328"/>
                </a:lnTo>
                <a:lnTo>
                  <a:pt x="814" y="525"/>
                </a:lnTo>
                <a:lnTo>
                  <a:pt x="544" y="525"/>
                </a:lnTo>
                <a:lnTo>
                  <a:pt x="533" y="521"/>
                </a:lnTo>
                <a:lnTo>
                  <a:pt x="529" y="519"/>
                </a:lnTo>
                <a:lnTo>
                  <a:pt x="526" y="517"/>
                </a:lnTo>
                <a:lnTo>
                  <a:pt x="524" y="515"/>
                </a:lnTo>
                <a:lnTo>
                  <a:pt x="522" y="512"/>
                </a:lnTo>
                <a:lnTo>
                  <a:pt x="522" y="509"/>
                </a:lnTo>
                <a:lnTo>
                  <a:pt x="521" y="507"/>
                </a:lnTo>
                <a:lnTo>
                  <a:pt x="522" y="504"/>
                </a:lnTo>
                <a:lnTo>
                  <a:pt x="522" y="501"/>
                </a:lnTo>
                <a:lnTo>
                  <a:pt x="525" y="495"/>
                </a:lnTo>
                <a:lnTo>
                  <a:pt x="529" y="487"/>
                </a:lnTo>
                <a:lnTo>
                  <a:pt x="534" y="481"/>
                </a:lnTo>
                <a:lnTo>
                  <a:pt x="541" y="473"/>
                </a:lnTo>
                <a:lnTo>
                  <a:pt x="546" y="466"/>
                </a:lnTo>
                <a:lnTo>
                  <a:pt x="551" y="458"/>
                </a:lnTo>
                <a:lnTo>
                  <a:pt x="554" y="450"/>
                </a:lnTo>
                <a:lnTo>
                  <a:pt x="557" y="442"/>
                </a:lnTo>
                <a:lnTo>
                  <a:pt x="557" y="438"/>
                </a:lnTo>
                <a:lnTo>
                  <a:pt x="557" y="433"/>
                </a:lnTo>
                <a:lnTo>
                  <a:pt x="556" y="429"/>
                </a:lnTo>
                <a:lnTo>
                  <a:pt x="555" y="424"/>
                </a:lnTo>
                <a:lnTo>
                  <a:pt x="553" y="419"/>
                </a:lnTo>
                <a:lnTo>
                  <a:pt x="551" y="415"/>
                </a:lnTo>
                <a:lnTo>
                  <a:pt x="544" y="407"/>
                </a:lnTo>
                <a:lnTo>
                  <a:pt x="539" y="404"/>
                </a:lnTo>
                <a:lnTo>
                  <a:pt x="535" y="400"/>
                </a:lnTo>
                <a:lnTo>
                  <a:pt x="527" y="395"/>
                </a:lnTo>
                <a:lnTo>
                  <a:pt x="522" y="392"/>
                </a:lnTo>
                <a:lnTo>
                  <a:pt x="518" y="390"/>
                </a:lnTo>
                <a:lnTo>
                  <a:pt x="508" y="387"/>
                </a:lnTo>
                <a:lnTo>
                  <a:pt x="502" y="385"/>
                </a:lnTo>
                <a:lnTo>
                  <a:pt x="497" y="384"/>
                </a:lnTo>
                <a:lnTo>
                  <a:pt x="487" y="383"/>
                </a:lnTo>
                <a:lnTo>
                  <a:pt x="476" y="383"/>
                </a:lnTo>
                <a:lnTo>
                  <a:pt x="465" y="383"/>
                </a:lnTo>
                <a:lnTo>
                  <a:pt x="455" y="385"/>
                </a:lnTo>
                <a:lnTo>
                  <a:pt x="445" y="388"/>
                </a:lnTo>
                <a:lnTo>
                  <a:pt x="440" y="390"/>
                </a:lnTo>
                <a:lnTo>
                  <a:pt x="435" y="392"/>
                </a:lnTo>
                <a:lnTo>
                  <a:pt x="426" y="396"/>
                </a:lnTo>
                <a:lnTo>
                  <a:pt x="422" y="399"/>
                </a:lnTo>
                <a:lnTo>
                  <a:pt x="418" y="402"/>
                </a:lnTo>
                <a:lnTo>
                  <a:pt x="410" y="409"/>
                </a:lnTo>
                <a:lnTo>
                  <a:pt x="407" y="412"/>
                </a:lnTo>
                <a:lnTo>
                  <a:pt x="405" y="416"/>
                </a:lnTo>
                <a:lnTo>
                  <a:pt x="402" y="421"/>
                </a:lnTo>
                <a:lnTo>
                  <a:pt x="400" y="425"/>
                </a:lnTo>
                <a:lnTo>
                  <a:pt x="399" y="431"/>
                </a:lnTo>
                <a:lnTo>
                  <a:pt x="398" y="435"/>
                </a:lnTo>
                <a:lnTo>
                  <a:pt x="398" y="440"/>
                </a:lnTo>
                <a:lnTo>
                  <a:pt x="398" y="444"/>
                </a:lnTo>
                <a:lnTo>
                  <a:pt x="399" y="448"/>
                </a:lnTo>
                <a:lnTo>
                  <a:pt x="400" y="452"/>
                </a:lnTo>
                <a:lnTo>
                  <a:pt x="404" y="460"/>
                </a:lnTo>
                <a:lnTo>
                  <a:pt x="408" y="467"/>
                </a:lnTo>
                <a:lnTo>
                  <a:pt x="413" y="475"/>
                </a:lnTo>
                <a:lnTo>
                  <a:pt x="419" y="482"/>
                </a:lnTo>
                <a:lnTo>
                  <a:pt x="423" y="488"/>
                </a:lnTo>
                <a:lnTo>
                  <a:pt x="427" y="495"/>
                </a:lnTo>
                <a:lnTo>
                  <a:pt x="430" y="501"/>
                </a:lnTo>
                <a:lnTo>
                  <a:pt x="430" y="504"/>
                </a:lnTo>
                <a:lnTo>
                  <a:pt x="431" y="507"/>
                </a:lnTo>
                <a:lnTo>
                  <a:pt x="431" y="509"/>
                </a:lnTo>
                <a:lnTo>
                  <a:pt x="430" y="512"/>
                </a:lnTo>
                <a:lnTo>
                  <a:pt x="428" y="514"/>
                </a:lnTo>
                <a:lnTo>
                  <a:pt x="426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0" y="525"/>
                </a:lnTo>
                <a:lnTo>
                  <a:pt x="141" y="525"/>
                </a:lnTo>
                <a:lnTo>
                  <a:pt x="141" y="329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2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063753" y="700916"/>
            <a:ext cx="2820614" cy="2584068"/>
          </a:xfrm>
          <a:custGeom>
            <a:avLst/>
            <a:gdLst>
              <a:gd name="T0" fmla="*/ 538 w 817"/>
              <a:gd name="T1" fmla="*/ 522 h 525"/>
              <a:gd name="T2" fmla="*/ 527 w 817"/>
              <a:gd name="T3" fmla="*/ 515 h 525"/>
              <a:gd name="T4" fmla="*/ 523 w 817"/>
              <a:gd name="T5" fmla="*/ 506 h 525"/>
              <a:gd name="T6" fmla="*/ 530 w 817"/>
              <a:gd name="T7" fmla="*/ 489 h 525"/>
              <a:gd name="T8" fmla="*/ 551 w 817"/>
              <a:gd name="T9" fmla="*/ 458 h 525"/>
              <a:gd name="T10" fmla="*/ 557 w 817"/>
              <a:gd name="T11" fmla="*/ 442 h 525"/>
              <a:gd name="T12" fmla="*/ 556 w 817"/>
              <a:gd name="T13" fmla="*/ 425 h 525"/>
              <a:gd name="T14" fmla="*/ 553 w 817"/>
              <a:gd name="T15" fmla="*/ 416 h 525"/>
              <a:gd name="T16" fmla="*/ 544 w 817"/>
              <a:gd name="T17" fmla="*/ 405 h 525"/>
              <a:gd name="T18" fmla="*/ 528 w 817"/>
              <a:gd name="T19" fmla="*/ 393 h 525"/>
              <a:gd name="T20" fmla="*/ 512 w 817"/>
              <a:gd name="T21" fmla="*/ 387 h 525"/>
              <a:gd name="T22" fmla="*/ 489 w 817"/>
              <a:gd name="T23" fmla="*/ 383 h 525"/>
              <a:gd name="T24" fmla="*/ 453 w 817"/>
              <a:gd name="T25" fmla="*/ 385 h 525"/>
              <a:gd name="T26" fmla="*/ 431 w 817"/>
              <a:gd name="T27" fmla="*/ 393 h 525"/>
              <a:gd name="T28" fmla="*/ 417 w 817"/>
              <a:gd name="T29" fmla="*/ 403 h 525"/>
              <a:gd name="T30" fmla="*/ 406 w 817"/>
              <a:gd name="T31" fmla="*/ 416 h 525"/>
              <a:gd name="T32" fmla="*/ 400 w 817"/>
              <a:gd name="T33" fmla="*/ 431 h 525"/>
              <a:gd name="T34" fmla="*/ 400 w 817"/>
              <a:gd name="T35" fmla="*/ 444 h 525"/>
              <a:gd name="T36" fmla="*/ 406 w 817"/>
              <a:gd name="T37" fmla="*/ 460 h 525"/>
              <a:gd name="T38" fmla="*/ 420 w 817"/>
              <a:gd name="T39" fmla="*/ 482 h 525"/>
              <a:gd name="T40" fmla="*/ 431 w 817"/>
              <a:gd name="T41" fmla="*/ 501 h 525"/>
              <a:gd name="T42" fmla="*/ 431 w 817"/>
              <a:gd name="T43" fmla="*/ 509 h 525"/>
              <a:gd name="T44" fmla="*/ 427 w 817"/>
              <a:gd name="T45" fmla="*/ 517 h 525"/>
              <a:gd name="T46" fmla="*/ 416 w 817"/>
              <a:gd name="T47" fmla="*/ 523 h 525"/>
              <a:gd name="T48" fmla="*/ 141 w 817"/>
              <a:gd name="T49" fmla="*/ 327 h 525"/>
              <a:gd name="T50" fmla="*/ 130 w 817"/>
              <a:gd name="T51" fmla="*/ 309 h 525"/>
              <a:gd name="T52" fmla="*/ 122 w 817"/>
              <a:gd name="T53" fmla="*/ 307 h 525"/>
              <a:gd name="T54" fmla="*/ 110 w 817"/>
              <a:gd name="T55" fmla="*/ 312 h 525"/>
              <a:gd name="T56" fmla="*/ 82 w 817"/>
              <a:gd name="T57" fmla="*/ 331 h 525"/>
              <a:gd name="T58" fmla="*/ 70 w 817"/>
              <a:gd name="T59" fmla="*/ 338 h 525"/>
              <a:gd name="T60" fmla="*/ 54 w 817"/>
              <a:gd name="T61" fmla="*/ 342 h 525"/>
              <a:gd name="T62" fmla="*/ 41 w 817"/>
              <a:gd name="T63" fmla="*/ 340 h 525"/>
              <a:gd name="T64" fmla="*/ 24 w 817"/>
              <a:gd name="T65" fmla="*/ 329 h 525"/>
              <a:gd name="T66" fmla="*/ 12 w 817"/>
              <a:gd name="T67" fmla="*/ 313 h 525"/>
              <a:gd name="T68" fmla="*/ 4 w 817"/>
              <a:gd name="T69" fmla="*/ 293 h 525"/>
              <a:gd name="T70" fmla="*/ 0 w 817"/>
              <a:gd name="T71" fmla="*/ 272 h 525"/>
              <a:gd name="T72" fmla="*/ 2 w 817"/>
              <a:gd name="T73" fmla="*/ 240 h 525"/>
              <a:gd name="T74" fmla="*/ 9 w 817"/>
              <a:gd name="T75" fmla="*/ 219 h 525"/>
              <a:gd name="T76" fmla="*/ 19 w 817"/>
              <a:gd name="T77" fmla="*/ 202 h 525"/>
              <a:gd name="T78" fmla="*/ 33 w 817"/>
              <a:gd name="T79" fmla="*/ 190 h 525"/>
              <a:gd name="T80" fmla="*/ 47 w 817"/>
              <a:gd name="T81" fmla="*/ 184 h 525"/>
              <a:gd name="T82" fmla="*/ 60 w 817"/>
              <a:gd name="T83" fmla="*/ 183 h 525"/>
              <a:gd name="T84" fmla="*/ 76 w 817"/>
              <a:gd name="T85" fmla="*/ 189 h 525"/>
              <a:gd name="T86" fmla="*/ 97 w 817"/>
              <a:gd name="T87" fmla="*/ 203 h 525"/>
              <a:gd name="T88" fmla="*/ 116 w 817"/>
              <a:gd name="T89" fmla="*/ 214 h 525"/>
              <a:gd name="T90" fmla="*/ 125 w 817"/>
              <a:gd name="T91" fmla="*/ 215 h 525"/>
              <a:gd name="T92" fmla="*/ 132 w 817"/>
              <a:gd name="T93" fmla="*/ 211 h 525"/>
              <a:gd name="T94" fmla="*/ 141 w 817"/>
              <a:gd name="T95" fmla="*/ 196 h 525"/>
              <a:gd name="T96" fmla="*/ 817 w 817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5"/>
              <a:gd name="T149" fmla="*/ 817 w 81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5">
                <a:moveTo>
                  <a:pt x="817" y="525"/>
                </a:moveTo>
                <a:lnTo>
                  <a:pt x="546" y="525"/>
                </a:lnTo>
                <a:lnTo>
                  <a:pt x="538" y="522"/>
                </a:lnTo>
                <a:lnTo>
                  <a:pt x="532" y="520"/>
                </a:lnTo>
                <a:lnTo>
                  <a:pt x="528" y="516"/>
                </a:lnTo>
                <a:lnTo>
                  <a:pt x="527" y="515"/>
                </a:lnTo>
                <a:lnTo>
                  <a:pt x="525" y="513"/>
                </a:lnTo>
                <a:lnTo>
                  <a:pt x="524" y="510"/>
                </a:lnTo>
                <a:lnTo>
                  <a:pt x="523" y="506"/>
                </a:lnTo>
                <a:lnTo>
                  <a:pt x="524" y="502"/>
                </a:lnTo>
                <a:lnTo>
                  <a:pt x="525" y="498"/>
                </a:lnTo>
                <a:lnTo>
                  <a:pt x="530" y="489"/>
                </a:lnTo>
                <a:lnTo>
                  <a:pt x="537" y="479"/>
                </a:lnTo>
                <a:lnTo>
                  <a:pt x="547" y="466"/>
                </a:lnTo>
                <a:lnTo>
                  <a:pt x="551" y="458"/>
                </a:lnTo>
                <a:lnTo>
                  <a:pt x="554" y="451"/>
                </a:lnTo>
                <a:lnTo>
                  <a:pt x="556" y="445"/>
                </a:lnTo>
                <a:lnTo>
                  <a:pt x="557" y="442"/>
                </a:lnTo>
                <a:lnTo>
                  <a:pt x="558" y="438"/>
                </a:lnTo>
                <a:lnTo>
                  <a:pt x="558" y="432"/>
                </a:lnTo>
                <a:lnTo>
                  <a:pt x="556" y="425"/>
                </a:lnTo>
                <a:lnTo>
                  <a:pt x="556" y="422"/>
                </a:lnTo>
                <a:lnTo>
                  <a:pt x="555" y="420"/>
                </a:lnTo>
                <a:lnTo>
                  <a:pt x="553" y="416"/>
                </a:lnTo>
                <a:lnTo>
                  <a:pt x="550" y="412"/>
                </a:lnTo>
                <a:lnTo>
                  <a:pt x="548" y="408"/>
                </a:lnTo>
                <a:lnTo>
                  <a:pt x="544" y="405"/>
                </a:lnTo>
                <a:lnTo>
                  <a:pt x="541" y="402"/>
                </a:lnTo>
                <a:lnTo>
                  <a:pt x="532" y="396"/>
                </a:lnTo>
                <a:lnTo>
                  <a:pt x="528" y="393"/>
                </a:lnTo>
                <a:lnTo>
                  <a:pt x="523" y="391"/>
                </a:lnTo>
                <a:lnTo>
                  <a:pt x="518" y="389"/>
                </a:lnTo>
                <a:lnTo>
                  <a:pt x="512" y="387"/>
                </a:lnTo>
                <a:lnTo>
                  <a:pt x="501" y="384"/>
                </a:lnTo>
                <a:lnTo>
                  <a:pt x="494" y="383"/>
                </a:lnTo>
                <a:lnTo>
                  <a:pt x="489" y="383"/>
                </a:lnTo>
                <a:lnTo>
                  <a:pt x="477" y="382"/>
                </a:lnTo>
                <a:lnTo>
                  <a:pt x="465" y="383"/>
                </a:lnTo>
                <a:lnTo>
                  <a:pt x="453" y="385"/>
                </a:lnTo>
                <a:lnTo>
                  <a:pt x="442" y="388"/>
                </a:lnTo>
                <a:lnTo>
                  <a:pt x="436" y="391"/>
                </a:lnTo>
                <a:lnTo>
                  <a:pt x="431" y="393"/>
                </a:lnTo>
                <a:lnTo>
                  <a:pt x="426" y="396"/>
                </a:lnTo>
                <a:lnTo>
                  <a:pt x="422" y="399"/>
                </a:lnTo>
                <a:lnTo>
                  <a:pt x="417" y="403"/>
                </a:lnTo>
                <a:lnTo>
                  <a:pt x="413" y="407"/>
                </a:lnTo>
                <a:lnTo>
                  <a:pt x="410" y="411"/>
                </a:lnTo>
                <a:lnTo>
                  <a:pt x="406" y="416"/>
                </a:lnTo>
                <a:lnTo>
                  <a:pt x="404" y="420"/>
                </a:lnTo>
                <a:lnTo>
                  <a:pt x="402" y="425"/>
                </a:lnTo>
                <a:lnTo>
                  <a:pt x="400" y="431"/>
                </a:lnTo>
                <a:lnTo>
                  <a:pt x="400" y="435"/>
                </a:lnTo>
                <a:lnTo>
                  <a:pt x="400" y="439"/>
                </a:lnTo>
                <a:lnTo>
                  <a:pt x="400" y="444"/>
                </a:lnTo>
                <a:lnTo>
                  <a:pt x="401" y="448"/>
                </a:lnTo>
                <a:lnTo>
                  <a:pt x="402" y="452"/>
                </a:lnTo>
                <a:lnTo>
                  <a:pt x="406" y="460"/>
                </a:lnTo>
                <a:lnTo>
                  <a:pt x="410" y="468"/>
                </a:lnTo>
                <a:lnTo>
                  <a:pt x="415" y="475"/>
                </a:lnTo>
                <a:lnTo>
                  <a:pt x="420" y="482"/>
                </a:lnTo>
                <a:lnTo>
                  <a:pt x="424" y="488"/>
                </a:lnTo>
                <a:lnTo>
                  <a:pt x="428" y="495"/>
                </a:lnTo>
                <a:lnTo>
                  <a:pt x="431" y="501"/>
                </a:lnTo>
                <a:lnTo>
                  <a:pt x="431" y="504"/>
                </a:lnTo>
                <a:lnTo>
                  <a:pt x="432" y="507"/>
                </a:lnTo>
                <a:lnTo>
                  <a:pt x="431" y="509"/>
                </a:lnTo>
                <a:lnTo>
                  <a:pt x="430" y="512"/>
                </a:lnTo>
                <a:lnTo>
                  <a:pt x="429" y="514"/>
                </a:lnTo>
                <a:lnTo>
                  <a:pt x="427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1" y="525"/>
                </a:lnTo>
                <a:lnTo>
                  <a:pt x="141" y="525"/>
                </a:lnTo>
                <a:lnTo>
                  <a:pt x="141" y="327"/>
                </a:lnTo>
                <a:lnTo>
                  <a:pt x="137" y="317"/>
                </a:lnTo>
                <a:lnTo>
                  <a:pt x="132" y="311"/>
                </a:lnTo>
                <a:lnTo>
                  <a:pt x="130" y="309"/>
                </a:lnTo>
                <a:lnTo>
                  <a:pt x="128" y="308"/>
                </a:lnTo>
                <a:lnTo>
                  <a:pt x="125" y="307"/>
                </a:lnTo>
                <a:lnTo>
                  <a:pt x="122" y="307"/>
                </a:lnTo>
                <a:lnTo>
                  <a:pt x="119" y="308"/>
                </a:lnTo>
                <a:lnTo>
                  <a:pt x="116" y="309"/>
                </a:lnTo>
                <a:lnTo>
                  <a:pt x="110" y="312"/>
                </a:lnTo>
                <a:lnTo>
                  <a:pt x="103" y="316"/>
                </a:lnTo>
                <a:lnTo>
                  <a:pt x="96" y="321"/>
                </a:lnTo>
                <a:lnTo>
                  <a:pt x="82" y="331"/>
                </a:lnTo>
                <a:lnTo>
                  <a:pt x="78" y="333"/>
                </a:lnTo>
                <a:lnTo>
                  <a:pt x="74" y="336"/>
                </a:lnTo>
                <a:lnTo>
                  <a:pt x="70" y="338"/>
                </a:lnTo>
                <a:lnTo>
                  <a:pt x="66" y="339"/>
                </a:lnTo>
                <a:lnTo>
                  <a:pt x="58" y="342"/>
                </a:lnTo>
                <a:lnTo>
                  <a:pt x="54" y="342"/>
                </a:lnTo>
                <a:lnTo>
                  <a:pt x="49" y="342"/>
                </a:lnTo>
                <a:lnTo>
                  <a:pt x="45" y="341"/>
                </a:lnTo>
                <a:lnTo>
                  <a:pt x="41" y="340"/>
                </a:lnTo>
                <a:lnTo>
                  <a:pt x="37" y="338"/>
                </a:lnTo>
                <a:lnTo>
                  <a:pt x="32" y="336"/>
                </a:lnTo>
                <a:lnTo>
                  <a:pt x="24" y="329"/>
                </a:lnTo>
                <a:lnTo>
                  <a:pt x="21" y="325"/>
                </a:lnTo>
                <a:lnTo>
                  <a:pt x="17" y="321"/>
                </a:lnTo>
                <a:lnTo>
                  <a:pt x="12" y="313"/>
                </a:lnTo>
                <a:lnTo>
                  <a:pt x="9" y="308"/>
                </a:lnTo>
                <a:lnTo>
                  <a:pt x="7" y="304"/>
                </a:lnTo>
                <a:lnTo>
                  <a:pt x="4" y="293"/>
                </a:lnTo>
                <a:lnTo>
                  <a:pt x="2" y="287"/>
                </a:lnTo>
                <a:lnTo>
                  <a:pt x="1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2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6" y="206"/>
                </a:lnTo>
                <a:lnTo>
                  <a:pt x="19" y="202"/>
                </a:lnTo>
                <a:lnTo>
                  <a:pt x="26" y="195"/>
                </a:lnTo>
                <a:lnTo>
                  <a:pt x="29" y="192"/>
                </a:lnTo>
                <a:lnTo>
                  <a:pt x="33" y="190"/>
                </a:lnTo>
                <a:lnTo>
                  <a:pt x="38" y="187"/>
                </a:lnTo>
                <a:lnTo>
                  <a:pt x="42" y="185"/>
                </a:lnTo>
                <a:lnTo>
                  <a:pt x="47" y="184"/>
                </a:lnTo>
                <a:lnTo>
                  <a:pt x="51" y="183"/>
                </a:lnTo>
                <a:lnTo>
                  <a:pt x="56" y="183"/>
                </a:lnTo>
                <a:lnTo>
                  <a:pt x="60" y="183"/>
                </a:lnTo>
                <a:lnTo>
                  <a:pt x="64" y="184"/>
                </a:lnTo>
                <a:lnTo>
                  <a:pt x="68" y="185"/>
                </a:lnTo>
                <a:lnTo>
                  <a:pt x="76" y="189"/>
                </a:lnTo>
                <a:lnTo>
                  <a:pt x="83" y="193"/>
                </a:lnTo>
                <a:lnTo>
                  <a:pt x="91" y="198"/>
                </a:lnTo>
                <a:lnTo>
                  <a:pt x="97" y="203"/>
                </a:lnTo>
                <a:lnTo>
                  <a:pt x="104" y="207"/>
                </a:lnTo>
                <a:lnTo>
                  <a:pt x="110" y="211"/>
                </a:lnTo>
                <a:lnTo>
                  <a:pt x="116" y="214"/>
                </a:lnTo>
                <a:lnTo>
                  <a:pt x="119" y="215"/>
                </a:lnTo>
                <a:lnTo>
                  <a:pt x="122" y="215"/>
                </a:lnTo>
                <a:lnTo>
                  <a:pt x="125" y="215"/>
                </a:lnTo>
                <a:lnTo>
                  <a:pt x="128" y="214"/>
                </a:lnTo>
                <a:lnTo>
                  <a:pt x="130" y="213"/>
                </a:lnTo>
                <a:lnTo>
                  <a:pt x="132" y="211"/>
                </a:lnTo>
                <a:lnTo>
                  <a:pt x="137" y="205"/>
                </a:lnTo>
                <a:lnTo>
                  <a:pt x="139" y="201"/>
                </a:lnTo>
                <a:lnTo>
                  <a:pt x="141" y="196"/>
                </a:lnTo>
                <a:lnTo>
                  <a:pt x="141" y="0"/>
                </a:lnTo>
                <a:lnTo>
                  <a:pt x="817" y="0"/>
                </a:lnTo>
                <a:lnTo>
                  <a:pt x="817" y="525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Freeform 33">
            <a:hlinkClick r:id="rId4" action="ppaction://hlinksldjump"/>
          </p:cNvPr>
          <p:cNvSpPr>
            <a:spLocks/>
          </p:cNvSpPr>
          <p:nvPr/>
        </p:nvSpPr>
        <p:spPr bwMode="auto">
          <a:xfrm>
            <a:off x="899592" y="688549"/>
            <a:ext cx="2336604" cy="2584070"/>
          </a:xfrm>
          <a:custGeom>
            <a:avLst/>
            <a:gdLst>
              <a:gd name="T0" fmla="*/ 675 w 676"/>
              <a:gd name="T1" fmla="*/ 197 h 525"/>
              <a:gd name="T2" fmla="*/ 669 w 676"/>
              <a:gd name="T3" fmla="*/ 208 h 525"/>
              <a:gd name="T4" fmla="*/ 661 w 676"/>
              <a:gd name="T5" fmla="*/ 214 h 525"/>
              <a:gd name="T6" fmla="*/ 650 w 676"/>
              <a:gd name="T7" fmla="*/ 213 h 525"/>
              <a:gd name="T8" fmla="*/ 634 w 676"/>
              <a:gd name="T9" fmla="*/ 203 h 525"/>
              <a:gd name="T10" fmla="*/ 615 w 676"/>
              <a:gd name="T11" fmla="*/ 190 h 525"/>
              <a:gd name="T12" fmla="*/ 601 w 676"/>
              <a:gd name="T13" fmla="*/ 185 h 525"/>
              <a:gd name="T14" fmla="*/ 589 w 676"/>
              <a:gd name="T15" fmla="*/ 183 h 525"/>
              <a:gd name="T16" fmla="*/ 578 w 676"/>
              <a:gd name="T17" fmla="*/ 185 h 525"/>
              <a:gd name="T18" fmla="*/ 566 w 676"/>
              <a:gd name="T19" fmla="*/ 191 h 525"/>
              <a:gd name="T20" fmla="*/ 556 w 676"/>
              <a:gd name="T21" fmla="*/ 199 h 525"/>
              <a:gd name="T22" fmla="*/ 542 w 676"/>
              <a:gd name="T23" fmla="*/ 223 h 525"/>
              <a:gd name="T24" fmla="*/ 537 w 676"/>
              <a:gd name="T25" fmla="*/ 243 h 525"/>
              <a:gd name="T26" fmla="*/ 535 w 676"/>
              <a:gd name="T27" fmla="*/ 274 h 525"/>
              <a:gd name="T28" fmla="*/ 539 w 676"/>
              <a:gd name="T29" fmla="*/ 295 h 525"/>
              <a:gd name="T30" fmla="*/ 547 w 676"/>
              <a:gd name="T31" fmla="*/ 314 h 525"/>
              <a:gd name="T32" fmla="*/ 562 w 676"/>
              <a:gd name="T33" fmla="*/ 332 h 525"/>
              <a:gd name="T34" fmla="*/ 577 w 676"/>
              <a:gd name="T35" fmla="*/ 340 h 525"/>
              <a:gd name="T36" fmla="*/ 590 w 676"/>
              <a:gd name="T37" fmla="*/ 342 h 525"/>
              <a:gd name="T38" fmla="*/ 603 w 676"/>
              <a:gd name="T39" fmla="*/ 339 h 525"/>
              <a:gd name="T40" fmla="*/ 618 w 676"/>
              <a:gd name="T41" fmla="*/ 331 h 525"/>
              <a:gd name="T42" fmla="*/ 649 w 676"/>
              <a:gd name="T43" fmla="*/ 310 h 525"/>
              <a:gd name="T44" fmla="*/ 658 w 676"/>
              <a:gd name="T45" fmla="*/ 308 h 525"/>
              <a:gd name="T46" fmla="*/ 666 w 676"/>
              <a:gd name="T47" fmla="*/ 310 h 525"/>
              <a:gd name="T48" fmla="*/ 673 w 676"/>
              <a:gd name="T49" fmla="*/ 319 h 525"/>
              <a:gd name="T50" fmla="*/ 405 w 676"/>
              <a:gd name="T51" fmla="*/ 525 h 525"/>
              <a:gd name="T52" fmla="*/ 388 w 676"/>
              <a:gd name="T53" fmla="*/ 516 h 525"/>
              <a:gd name="T54" fmla="*/ 383 w 676"/>
              <a:gd name="T55" fmla="*/ 509 h 525"/>
              <a:gd name="T56" fmla="*/ 385 w 676"/>
              <a:gd name="T57" fmla="*/ 498 h 525"/>
              <a:gd name="T58" fmla="*/ 406 w 676"/>
              <a:gd name="T59" fmla="*/ 465 h 525"/>
              <a:gd name="T60" fmla="*/ 416 w 676"/>
              <a:gd name="T61" fmla="*/ 444 h 525"/>
              <a:gd name="T62" fmla="*/ 417 w 676"/>
              <a:gd name="T63" fmla="*/ 432 h 525"/>
              <a:gd name="T64" fmla="*/ 414 w 676"/>
              <a:gd name="T65" fmla="*/ 420 h 525"/>
              <a:gd name="T66" fmla="*/ 407 w 676"/>
              <a:gd name="T67" fmla="*/ 408 h 525"/>
              <a:gd name="T68" fmla="*/ 392 w 676"/>
              <a:gd name="T69" fmla="*/ 395 h 525"/>
              <a:gd name="T70" fmla="*/ 377 w 676"/>
              <a:gd name="T71" fmla="*/ 388 h 525"/>
              <a:gd name="T72" fmla="*/ 355 w 676"/>
              <a:gd name="T73" fmla="*/ 383 h 525"/>
              <a:gd name="T74" fmla="*/ 325 w 676"/>
              <a:gd name="T75" fmla="*/ 383 h 525"/>
              <a:gd name="T76" fmla="*/ 296 w 676"/>
              <a:gd name="T77" fmla="*/ 390 h 525"/>
              <a:gd name="T78" fmla="*/ 281 w 676"/>
              <a:gd name="T79" fmla="*/ 399 h 525"/>
              <a:gd name="T80" fmla="*/ 269 w 676"/>
              <a:gd name="T81" fmla="*/ 411 h 525"/>
              <a:gd name="T82" fmla="*/ 261 w 676"/>
              <a:gd name="T83" fmla="*/ 425 h 525"/>
              <a:gd name="T84" fmla="*/ 259 w 676"/>
              <a:gd name="T85" fmla="*/ 439 h 525"/>
              <a:gd name="T86" fmla="*/ 262 w 676"/>
              <a:gd name="T87" fmla="*/ 451 h 525"/>
              <a:gd name="T88" fmla="*/ 274 w 676"/>
              <a:gd name="T89" fmla="*/ 474 h 525"/>
              <a:gd name="T90" fmla="*/ 287 w 676"/>
              <a:gd name="T91" fmla="*/ 495 h 525"/>
              <a:gd name="T92" fmla="*/ 291 w 676"/>
              <a:gd name="T93" fmla="*/ 506 h 525"/>
              <a:gd name="T94" fmla="*/ 288 w 676"/>
              <a:gd name="T95" fmla="*/ 514 h 525"/>
              <a:gd name="T96" fmla="*/ 280 w 676"/>
              <a:gd name="T97" fmla="*/ 520 h 525"/>
              <a:gd name="T98" fmla="*/ 0 w 676"/>
              <a:gd name="T99" fmla="*/ 525 h 5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525"/>
              <a:gd name="T152" fmla="*/ 676 w 676"/>
              <a:gd name="T153" fmla="*/ 525 h 5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525">
                <a:moveTo>
                  <a:pt x="676" y="0"/>
                </a:moveTo>
                <a:lnTo>
                  <a:pt x="676" y="194"/>
                </a:lnTo>
                <a:lnTo>
                  <a:pt x="675" y="197"/>
                </a:lnTo>
                <a:lnTo>
                  <a:pt x="674" y="201"/>
                </a:lnTo>
                <a:lnTo>
                  <a:pt x="671" y="206"/>
                </a:lnTo>
                <a:lnTo>
                  <a:pt x="669" y="208"/>
                </a:lnTo>
                <a:lnTo>
                  <a:pt x="668" y="210"/>
                </a:lnTo>
                <a:lnTo>
                  <a:pt x="664" y="213"/>
                </a:lnTo>
                <a:lnTo>
                  <a:pt x="661" y="214"/>
                </a:lnTo>
                <a:lnTo>
                  <a:pt x="657" y="215"/>
                </a:lnTo>
                <a:lnTo>
                  <a:pt x="654" y="214"/>
                </a:lnTo>
                <a:lnTo>
                  <a:pt x="650" y="213"/>
                </a:lnTo>
                <a:lnTo>
                  <a:pt x="646" y="211"/>
                </a:lnTo>
                <a:lnTo>
                  <a:pt x="642" y="209"/>
                </a:lnTo>
                <a:lnTo>
                  <a:pt x="634" y="203"/>
                </a:lnTo>
                <a:lnTo>
                  <a:pt x="627" y="198"/>
                </a:lnTo>
                <a:lnTo>
                  <a:pt x="620" y="193"/>
                </a:lnTo>
                <a:lnTo>
                  <a:pt x="615" y="190"/>
                </a:lnTo>
                <a:lnTo>
                  <a:pt x="610" y="188"/>
                </a:lnTo>
                <a:lnTo>
                  <a:pt x="605" y="186"/>
                </a:lnTo>
                <a:lnTo>
                  <a:pt x="601" y="185"/>
                </a:lnTo>
                <a:lnTo>
                  <a:pt x="597" y="184"/>
                </a:lnTo>
                <a:lnTo>
                  <a:pt x="593" y="183"/>
                </a:lnTo>
                <a:lnTo>
                  <a:pt x="589" y="183"/>
                </a:lnTo>
                <a:lnTo>
                  <a:pt x="586" y="184"/>
                </a:lnTo>
                <a:lnTo>
                  <a:pt x="582" y="184"/>
                </a:lnTo>
                <a:lnTo>
                  <a:pt x="578" y="185"/>
                </a:lnTo>
                <a:lnTo>
                  <a:pt x="574" y="187"/>
                </a:lnTo>
                <a:lnTo>
                  <a:pt x="570" y="189"/>
                </a:lnTo>
                <a:lnTo>
                  <a:pt x="566" y="191"/>
                </a:lnTo>
                <a:lnTo>
                  <a:pt x="562" y="193"/>
                </a:lnTo>
                <a:lnTo>
                  <a:pt x="559" y="196"/>
                </a:lnTo>
                <a:lnTo>
                  <a:pt x="556" y="199"/>
                </a:lnTo>
                <a:lnTo>
                  <a:pt x="551" y="206"/>
                </a:lnTo>
                <a:lnTo>
                  <a:pt x="546" y="214"/>
                </a:lnTo>
                <a:lnTo>
                  <a:pt x="542" y="223"/>
                </a:lnTo>
                <a:lnTo>
                  <a:pt x="539" y="233"/>
                </a:lnTo>
                <a:lnTo>
                  <a:pt x="538" y="238"/>
                </a:lnTo>
                <a:lnTo>
                  <a:pt x="537" y="243"/>
                </a:lnTo>
                <a:lnTo>
                  <a:pt x="535" y="254"/>
                </a:lnTo>
                <a:lnTo>
                  <a:pt x="535" y="264"/>
                </a:lnTo>
                <a:lnTo>
                  <a:pt x="535" y="274"/>
                </a:lnTo>
                <a:lnTo>
                  <a:pt x="536" y="280"/>
                </a:lnTo>
                <a:lnTo>
                  <a:pt x="537" y="285"/>
                </a:lnTo>
                <a:lnTo>
                  <a:pt x="539" y="295"/>
                </a:lnTo>
                <a:lnTo>
                  <a:pt x="543" y="305"/>
                </a:lnTo>
                <a:lnTo>
                  <a:pt x="545" y="310"/>
                </a:lnTo>
                <a:lnTo>
                  <a:pt x="547" y="314"/>
                </a:lnTo>
                <a:lnTo>
                  <a:pt x="552" y="321"/>
                </a:lnTo>
                <a:lnTo>
                  <a:pt x="556" y="327"/>
                </a:lnTo>
                <a:lnTo>
                  <a:pt x="562" y="332"/>
                </a:lnTo>
                <a:lnTo>
                  <a:pt x="568" y="336"/>
                </a:lnTo>
                <a:lnTo>
                  <a:pt x="573" y="339"/>
                </a:lnTo>
                <a:lnTo>
                  <a:pt x="577" y="340"/>
                </a:lnTo>
                <a:lnTo>
                  <a:pt x="582" y="342"/>
                </a:lnTo>
                <a:lnTo>
                  <a:pt x="586" y="342"/>
                </a:lnTo>
                <a:lnTo>
                  <a:pt x="590" y="342"/>
                </a:lnTo>
                <a:lnTo>
                  <a:pt x="594" y="342"/>
                </a:lnTo>
                <a:lnTo>
                  <a:pt x="598" y="341"/>
                </a:lnTo>
                <a:lnTo>
                  <a:pt x="603" y="339"/>
                </a:lnTo>
                <a:lnTo>
                  <a:pt x="607" y="338"/>
                </a:lnTo>
                <a:lnTo>
                  <a:pt x="611" y="336"/>
                </a:lnTo>
                <a:lnTo>
                  <a:pt x="618" y="331"/>
                </a:lnTo>
                <a:lnTo>
                  <a:pt x="633" y="320"/>
                </a:lnTo>
                <a:lnTo>
                  <a:pt x="646" y="311"/>
                </a:lnTo>
                <a:lnTo>
                  <a:pt x="649" y="310"/>
                </a:lnTo>
                <a:lnTo>
                  <a:pt x="653" y="309"/>
                </a:lnTo>
                <a:lnTo>
                  <a:pt x="655" y="308"/>
                </a:lnTo>
                <a:lnTo>
                  <a:pt x="658" y="308"/>
                </a:lnTo>
                <a:lnTo>
                  <a:pt x="661" y="308"/>
                </a:lnTo>
                <a:lnTo>
                  <a:pt x="663" y="309"/>
                </a:lnTo>
                <a:lnTo>
                  <a:pt x="666" y="310"/>
                </a:lnTo>
                <a:lnTo>
                  <a:pt x="668" y="312"/>
                </a:lnTo>
                <a:lnTo>
                  <a:pt x="670" y="315"/>
                </a:lnTo>
                <a:lnTo>
                  <a:pt x="673" y="319"/>
                </a:lnTo>
                <a:lnTo>
                  <a:pt x="676" y="330"/>
                </a:lnTo>
                <a:lnTo>
                  <a:pt x="676" y="525"/>
                </a:lnTo>
                <a:lnTo>
                  <a:pt x="405" y="525"/>
                </a:lnTo>
                <a:lnTo>
                  <a:pt x="398" y="522"/>
                </a:lnTo>
                <a:lnTo>
                  <a:pt x="392" y="519"/>
                </a:lnTo>
                <a:lnTo>
                  <a:pt x="388" y="516"/>
                </a:lnTo>
                <a:lnTo>
                  <a:pt x="386" y="514"/>
                </a:lnTo>
                <a:lnTo>
                  <a:pt x="385" y="513"/>
                </a:lnTo>
                <a:lnTo>
                  <a:pt x="383" y="509"/>
                </a:lnTo>
                <a:lnTo>
                  <a:pt x="383" y="505"/>
                </a:lnTo>
                <a:lnTo>
                  <a:pt x="383" y="502"/>
                </a:lnTo>
                <a:lnTo>
                  <a:pt x="385" y="498"/>
                </a:lnTo>
                <a:lnTo>
                  <a:pt x="389" y="488"/>
                </a:lnTo>
                <a:lnTo>
                  <a:pt x="396" y="479"/>
                </a:lnTo>
                <a:lnTo>
                  <a:pt x="406" y="465"/>
                </a:lnTo>
                <a:lnTo>
                  <a:pt x="411" y="458"/>
                </a:lnTo>
                <a:lnTo>
                  <a:pt x="414" y="450"/>
                </a:lnTo>
                <a:lnTo>
                  <a:pt x="416" y="444"/>
                </a:lnTo>
                <a:lnTo>
                  <a:pt x="417" y="441"/>
                </a:lnTo>
                <a:lnTo>
                  <a:pt x="417" y="438"/>
                </a:lnTo>
                <a:lnTo>
                  <a:pt x="417" y="432"/>
                </a:lnTo>
                <a:lnTo>
                  <a:pt x="416" y="424"/>
                </a:lnTo>
                <a:lnTo>
                  <a:pt x="415" y="422"/>
                </a:lnTo>
                <a:lnTo>
                  <a:pt x="414" y="420"/>
                </a:lnTo>
                <a:lnTo>
                  <a:pt x="412" y="416"/>
                </a:lnTo>
                <a:lnTo>
                  <a:pt x="410" y="412"/>
                </a:lnTo>
                <a:lnTo>
                  <a:pt x="407" y="408"/>
                </a:lnTo>
                <a:lnTo>
                  <a:pt x="404" y="404"/>
                </a:lnTo>
                <a:lnTo>
                  <a:pt x="400" y="401"/>
                </a:lnTo>
                <a:lnTo>
                  <a:pt x="392" y="395"/>
                </a:lnTo>
                <a:lnTo>
                  <a:pt x="387" y="393"/>
                </a:lnTo>
                <a:lnTo>
                  <a:pt x="382" y="390"/>
                </a:lnTo>
                <a:lnTo>
                  <a:pt x="377" y="388"/>
                </a:lnTo>
                <a:lnTo>
                  <a:pt x="372" y="387"/>
                </a:lnTo>
                <a:lnTo>
                  <a:pt x="361" y="384"/>
                </a:lnTo>
                <a:lnTo>
                  <a:pt x="355" y="383"/>
                </a:lnTo>
                <a:lnTo>
                  <a:pt x="349" y="382"/>
                </a:lnTo>
                <a:lnTo>
                  <a:pt x="337" y="382"/>
                </a:lnTo>
                <a:lnTo>
                  <a:pt x="325" y="383"/>
                </a:lnTo>
                <a:lnTo>
                  <a:pt x="312" y="385"/>
                </a:lnTo>
                <a:lnTo>
                  <a:pt x="301" y="388"/>
                </a:lnTo>
                <a:lnTo>
                  <a:pt x="296" y="390"/>
                </a:lnTo>
                <a:lnTo>
                  <a:pt x="291" y="393"/>
                </a:lnTo>
                <a:lnTo>
                  <a:pt x="286" y="396"/>
                </a:lnTo>
                <a:lnTo>
                  <a:pt x="281" y="399"/>
                </a:lnTo>
                <a:lnTo>
                  <a:pt x="277" y="402"/>
                </a:lnTo>
                <a:lnTo>
                  <a:pt x="273" y="406"/>
                </a:lnTo>
                <a:lnTo>
                  <a:pt x="269" y="411"/>
                </a:lnTo>
                <a:lnTo>
                  <a:pt x="266" y="415"/>
                </a:lnTo>
                <a:lnTo>
                  <a:pt x="263" y="420"/>
                </a:lnTo>
                <a:lnTo>
                  <a:pt x="261" y="425"/>
                </a:lnTo>
                <a:lnTo>
                  <a:pt x="260" y="430"/>
                </a:lnTo>
                <a:lnTo>
                  <a:pt x="259" y="435"/>
                </a:lnTo>
                <a:lnTo>
                  <a:pt x="259" y="439"/>
                </a:lnTo>
                <a:lnTo>
                  <a:pt x="259" y="443"/>
                </a:lnTo>
                <a:lnTo>
                  <a:pt x="260" y="447"/>
                </a:lnTo>
                <a:lnTo>
                  <a:pt x="262" y="451"/>
                </a:lnTo>
                <a:lnTo>
                  <a:pt x="265" y="459"/>
                </a:lnTo>
                <a:lnTo>
                  <a:pt x="269" y="467"/>
                </a:lnTo>
                <a:lnTo>
                  <a:pt x="274" y="474"/>
                </a:lnTo>
                <a:lnTo>
                  <a:pt x="279" y="481"/>
                </a:lnTo>
                <a:lnTo>
                  <a:pt x="284" y="488"/>
                </a:lnTo>
                <a:lnTo>
                  <a:pt x="287" y="495"/>
                </a:lnTo>
                <a:lnTo>
                  <a:pt x="290" y="501"/>
                </a:lnTo>
                <a:lnTo>
                  <a:pt x="291" y="504"/>
                </a:lnTo>
                <a:lnTo>
                  <a:pt x="291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4"/>
                </a:lnTo>
                <a:lnTo>
                  <a:pt x="286" y="516"/>
                </a:lnTo>
                <a:lnTo>
                  <a:pt x="283" y="518"/>
                </a:lnTo>
                <a:lnTo>
                  <a:pt x="280" y="520"/>
                </a:lnTo>
                <a:lnTo>
                  <a:pt x="275" y="522"/>
                </a:lnTo>
                <a:lnTo>
                  <a:pt x="270" y="524"/>
                </a:lnTo>
                <a:lnTo>
                  <a:pt x="0" y="525"/>
                </a:lnTo>
                <a:lnTo>
                  <a:pt x="0" y="0"/>
                </a:lnTo>
                <a:lnTo>
                  <a:pt x="6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Первый </a:t>
            </a:r>
            <a:b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элемент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8136904" y="326912"/>
            <a:ext cx="755576" cy="723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hlinkClick r:id="rId5" action="ppaction://hlinksldjump"/>
          </p:cNvPr>
          <p:cNvSpPr/>
          <p:nvPr/>
        </p:nvSpPr>
        <p:spPr>
          <a:xfrm>
            <a:off x="8172400" y="1265565"/>
            <a:ext cx="755576" cy="723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rId6" action="ppaction://hlinksldjump"/>
          </p:cNvPr>
          <p:cNvSpPr/>
          <p:nvPr/>
        </p:nvSpPr>
        <p:spPr>
          <a:xfrm>
            <a:off x="8136904" y="2201669"/>
            <a:ext cx="755576" cy="723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hlinkClick r:id="rId7" action="ppaction://hlinksldjump"/>
          </p:cNvPr>
          <p:cNvSpPr/>
          <p:nvPr/>
        </p:nvSpPr>
        <p:spPr>
          <a:xfrm>
            <a:off x="8136904" y="3209781"/>
            <a:ext cx="755576" cy="72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hlinkClick r:id="rId8" action="ppaction://hlinksldjump"/>
          </p:cNvPr>
          <p:cNvSpPr/>
          <p:nvPr/>
        </p:nvSpPr>
        <p:spPr>
          <a:xfrm>
            <a:off x="8172400" y="4217893"/>
            <a:ext cx="755576" cy="723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hlinkClick r:id="rId9" action="ppaction://hlinksldjump"/>
          </p:cNvPr>
          <p:cNvSpPr/>
          <p:nvPr/>
        </p:nvSpPr>
        <p:spPr>
          <a:xfrm>
            <a:off x="8172400" y="5157192"/>
            <a:ext cx="755576" cy="7232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1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684" y="1241712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На завтрак съел он только луковку,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Но никогда он не был плаксой.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Писать учился носом буковки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И посадил в тетрадке кляксу.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Не слушался совсем Мальвину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Сын папы Карло </a:t>
            </a:r>
            <a:r>
              <a:rPr lang="ru-RU" sz="2800" b="1" dirty="0" smtClean="0">
                <a:solidFill>
                  <a:srgbClr val="00B050"/>
                </a:solidFill>
              </a:rPr>
              <a:t>...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53" y="4725144"/>
            <a:ext cx="1246657" cy="1272510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1404"/>
            <a:ext cx="1224136" cy="1216956"/>
          </a:xfrm>
          <a:prstGeom prst="rect">
            <a:avLst/>
          </a:prstGeom>
        </p:spPr>
      </p:pic>
      <p:pic>
        <p:nvPicPr>
          <p:cNvPr id="1030" name="Picture 6" descr="Буратино за партой - Наталья Терентьевна Морозов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1844823"/>
            <a:ext cx="4727930" cy="45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208" y="13407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Лечит он мышей и крыс,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Крокодилов, зайцев, лис,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Перевязывает ранки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Африканской обезьянке. 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И любой нам подтвердит: 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Это - доктор </a:t>
            </a:r>
            <a:r>
              <a:rPr lang="ru-RU" sz="2800" b="1" dirty="0" smtClean="0">
                <a:solidFill>
                  <a:srgbClr val="00B050"/>
                </a:solidFill>
              </a:rPr>
              <a:t>...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53" y="4725144"/>
            <a:ext cx="1246657" cy="1272510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1404"/>
            <a:ext cx="1224136" cy="1216956"/>
          </a:xfrm>
          <a:prstGeom prst="rect">
            <a:avLst/>
          </a:prstGeom>
        </p:spPr>
      </p:pic>
      <p:pic>
        <p:nvPicPr>
          <p:cNvPr id="2050" name="Picture 2" descr="http://sch694s.mskobr.ru/images/doktor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559200"/>
            <a:ext cx="4000378" cy="51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960" y="1340768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Хоть он стоек был и смел,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Но в огне не уцелел.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Младший сын столовой ложки,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Он стоял на крепкой ножке.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Не железный, не стеклянный,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Был солдатик </a:t>
            </a:r>
            <a:r>
              <a:rPr lang="ru-RU" sz="2800" b="1" dirty="0" smtClean="0">
                <a:solidFill>
                  <a:srgbClr val="00B050"/>
                </a:solidFill>
              </a:rPr>
              <a:t>...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53" y="4725144"/>
            <a:ext cx="1246657" cy="127251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1404"/>
            <a:ext cx="1224136" cy="1216956"/>
          </a:xfrm>
          <a:prstGeom prst="rect">
            <a:avLst/>
          </a:prstGeom>
        </p:spPr>
      </p:pic>
      <p:pic>
        <p:nvPicPr>
          <p:cNvPr id="3074" name="Picture 2" descr="Портфолио фрилансера Kira Skripnichenko kira_art. Рисунки и иллюстрации - Стойкий Оловянный Солдатик. Фриланс, удаленная рабо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541476"/>
            <a:ext cx="3976582" cy="37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268760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Все девчонки и мальчишки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Полюбить его успели.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Он - герой веселой книжки,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За спиной его - пропеллер.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Над Стокгольмом он взлетает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Высоко, но не до Марса.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И малыш его узнает.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Кто же это? Хитрый </a:t>
            </a:r>
            <a:r>
              <a:rPr lang="ru-RU" sz="2800" b="1" dirty="0" smtClean="0">
                <a:solidFill>
                  <a:srgbClr val="00B050"/>
                </a:solidFill>
              </a:rPr>
              <a:t>...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53" y="4739882"/>
            <a:ext cx="1246657" cy="127251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1404"/>
            <a:ext cx="1224136" cy="1216956"/>
          </a:xfrm>
          <a:prstGeom prst="rect">
            <a:avLst/>
          </a:prstGeom>
        </p:spPr>
      </p:pic>
      <p:pic>
        <p:nvPicPr>
          <p:cNvPr id="4098" name="Picture 2" descr="Из мультфильма малыш и карлсон картинки - самые смешные ани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8112"/>
            <a:ext cx="4745251" cy="53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41275" y="1196752"/>
            <a:ext cx="5061450" cy="3447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B050"/>
                </a:solidFill>
              </a:rPr>
              <a:t>"Зеркальце, скажи, будь мило,  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Кто на свете всех белее?" -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Как-то мачеха спросила,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Та, что всех хитрей и злее.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И ответило, сверкая,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Зеркальце, чуть-чуть помешкав: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"Всех прекрасней молодая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Падчерица ..."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53" y="4725144"/>
            <a:ext cx="1246657" cy="127251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1404"/>
            <a:ext cx="1224136" cy="1216956"/>
          </a:xfrm>
          <a:prstGeom prst="rect">
            <a:avLst/>
          </a:prstGeom>
        </p:spPr>
      </p:pic>
      <p:pic>
        <p:nvPicPr>
          <p:cNvPr id="5122" name="Picture 2" descr="Белоснежка : герои и здодеи &quot; Фэнтези, фантастика, игры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r="7564"/>
          <a:stretch/>
        </p:blipFill>
        <p:spPr bwMode="auto">
          <a:xfrm>
            <a:off x="4410345" y="1412776"/>
            <a:ext cx="4760473" cy="56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5437" y="1353898"/>
            <a:ext cx="5263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Вы знаете девушку эту,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Она в старой сказке воспета.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Работала, скромно жила,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Не видела ясного солнышка,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Вокруг - только грязь и зола.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А звали красавицу </a:t>
            </a:r>
            <a:r>
              <a:rPr lang="ru-RU" sz="2800" b="1" dirty="0" smtClean="0">
                <a:solidFill>
                  <a:srgbClr val="00B050"/>
                </a:solidFill>
              </a:rPr>
              <a:t>...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53" y="4725144"/>
            <a:ext cx="1246657" cy="127251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1404"/>
            <a:ext cx="1224136" cy="1216956"/>
          </a:xfrm>
          <a:prstGeom prst="rect">
            <a:avLst/>
          </a:prstGeom>
        </p:spPr>
      </p:pic>
      <p:pic>
        <p:nvPicPr>
          <p:cNvPr id="6146" name="Picture 2" descr="Дневник барменш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836712"/>
            <a:ext cx="2821742" cy="57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1247139"/>
            <a:ext cx="747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http://deti.ledibashkirii.ru/detskie-zagadki/1291-natalya-ivanova-skazochnye-zagadki</a:t>
            </a:r>
            <a:r>
              <a:rPr lang="ru-RU" sz="1400" dirty="0" smtClean="0"/>
              <a:t> стихи Натальи Ивановой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4509" y="1739200"/>
            <a:ext cx="7816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img1.liveinternet.ru/images/attach/b/4/103/587/103587349_00.png</a:t>
            </a:r>
            <a:r>
              <a:rPr lang="ru-RU" sz="1400" dirty="0" smtClean="0"/>
              <a:t> Золушка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892704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sch694s.mskobr.ru/images/doktor02.png</a:t>
            </a:r>
            <a:r>
              <a:rPr lang="ru-RU" sz="1400" dirty="0" smtClean="0"/>
              <a:t> Айболит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2526" y="3769295"/>
            <a:ext cx="660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effetmer.e.f.pic.centerblog.net/7181d85d.png</a:t>
            </a:r>
            <a:r>
              <a:rPr lang="ru-RU" sz="1400" dirty="0" smtClean="0"/>
              <a:t> Буратино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1660" y="3166619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fotoramky.narod.ru/images/ramka230.jpg</a:t>
            </a:r>
            <a:r>
              <a:rPr lang="ru-RU" sz="1400" dirty="0" smtClean="0"/>
              <a:t> рамка 1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3444" y="3461518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stat20.privet.ru/lr/0c05ae6913b976f87645938117d62e62</a:t>
            </a:r>
            <a:r>
              <a:rPr lang="ru-RU" sz="1400" dirty="0" smtClean="0"/>
              <a:t> гном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4509" y="201177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http://s13036.cdn3.setup.ru/u/d1/d47d18213b6b5812ce2ae34dac8a02/-/%</a:t>
            </a:r>
            <a:r>
              <a:rPr lang="en-US" sz="1400" dirty="0" smtClean="0">
                <a:hlinkClick r:id="rId8"/>
              </a:rPr>
              <a:t>D0%93%D0%BD%D0%BE%D0%BC%20%D0%A2%D0%B8%D1%85%D0%BE%D0%BD%D1%8F%20%D0%B8%D0%B7%20%D0%91%D0%B5%D0%BB%D0%BE%D1%81%D0%BD%D0%B5%D0%B6%D0%BA%D0%B8.png</a:t>
            </a:r>
            <a:r>
              <a:rPr lang="ru-RU" sz="1400" dirty="0" smtClean="0"/>
              <a:t> рамка 2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32526" y="4077072"/>
            <a:ext cx="656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img0.liveinternet.ru/images/attach/c/2/64/200/64200792_1284868749_20.png</a:t>
            </a:r>
            <a:r>
              <a:rPr lang="ru-RU" sz="1400" dirty="0" smtClean="0"/>
              <a:t> Белоснежка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31858" y="4509119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img1.liveinternet.ru/images/attach/c/7/96/327/96327165_large_3.png</a:t>
            </a:r>
            <a:r>
              <a:rPr lang="ru-RU" sz="1400" dirty="0" smtClean="0"/>
              <a:t> </a:t>
            </a:r>
            <a:r>
              <a:rPr lang="ru-RU" sz="1400" dirty="0" err="1" smtClean="0"/>
              <a:t>Карлсон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863107"/>
            <a:ext cx="646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gorod.tomsk.ru/uploads/28460/1253856400/8.jpg</a:t>
            </a:r>
            <a:r>
              <a:rPr lang="ru-RU" sz="1400" dirty="0" smtClean="0"/>
              <a:t> стойкий </a:t>
            </a:r>
            <a:r>
              <a:rPr lang="ru-RU" sz="1400" dirty="0" err="1" smtClean="0"/>
              <a:t>оловяный</a:t>
            </a:r>
            <a:r>
              <a:rPr lang="ru-RU" sz="1400" dirty="0" smtClean="0"/>
              <a:t> солдатик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7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Mikhael</dc:creator>
  <cp:lastModifiedBy>Леденева Любовь</cp:lastModifiedBy>
  <cp:revision>14</cp:revision>
  <dcterms:created xsi:type="dcterms:W3CDTF">2014-12-29T20:35:56Z</dcterms:created>
  <dcterms:modified xsi:type="dcterms:W3CDTF">2015-01-05T08:40:35Z</dcterms:modified>
</cp:coreProperties>
</file>