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64" r:id="rId5"/>
    <p:sldId id="259" r:id="rId6"/>
    <p:sldId id="263" r:id="rId7"/>
    <p:sldId id="271" r:id="rId8"/>
    <p:sldId id="272" r:id="rId9"/>
    <p:sldId id="26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02624" cy="302433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ГБДОУ детский сад №34 Кировского района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Санкт-Петербурга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ПЛОСКОСТОПИЯ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499992" y="395149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Свеженцева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1723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12776"/>
            <a:ext cx="87849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 ЗА   ВНИМАНИЕ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1944216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Плоскостопие</a:t>
            </a:r>
            <a:r>
              <a:rPr lang="ru-RU" sz="2400" dirty="0" smtClean="0"/>
              <a:t> – заболевание опорно-двигательного аппарата, которое проявляется в снижении высоты сводов стопы, некотором отклонении.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Плоскостопие может быть  вызвано различными факторами: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2852936"/>
            <a:ext cx="8686800" cy="3227189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2400" dirty="0" smtClean="0"/>
              <a:t>наследственность</a:t>
            </a:r>
          </a:p>
          <a:p>
            <a:pPr marL="457200" indent="-457200"/>
            <a:r>
              <a:rPr lang="ru-RU" sz="2400" dirty="0" smtClean="0"/>
              <a:t>неправильное внутриутробное развитие</a:t>
            </a:r>
          </a:p>
          <a:p>
            <a:pPr marL="457200" indent="-457200"/>
            <a:r>
              <a:rPr lang="ru-RU" sz="2400" dirty="0" smtClean="0"/>
              <a:t>осложнения после травм</a:t>
            </a:r>
          </a:p>
          <a:p>
            <a:pPr marL="457200" indent="-457200"/>
            <a:r>
              <a:rPr lang="ru-RU" sz="2400" dirty="0" smtClean="0"/>
              <a:t>нарушением кальциево-фосфорного обмена</a:t>
            </a:r>
          </a:p>
          <a:p>
            <a:pPr marL="457200" indent="-457200"/>
            <a:r>
              <a:rPr lang="ru-RU" sz="2400" dirty="0" smtClean="0"/>
              <a:t>избытком или недостатком  нагрузки на стопы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Степени продольного </a:t>
            </a:r>
            <a:r>
              <a:rPr lang="ru-RU" sz="2400" dirty="0" err="1" smtClean="0"/>
              <a:t>плоскотопия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340768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Плоскостопие – это серьезное ортопедическое заболевание, которое может привести 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-болевому синдрому</a:t>
            </a:r>
          </a:p>
          <a:p>
            <a:pPr>
              <a:buNone/>
            </a:pPr>
            <a:r>
              <a:rPr lang="ru-RU" sz="2400" dirty="0" smtClean="0"/>
              <a:t>-негативному влиянию на общее самочувствие</a:t>
            </a:r>
          </a:p>
          <a:p>
            <a:pPr>
              <a:buNone/>
            </a:pPr>
            <a:r>
              <a:rPr lang="ru-RU" sz="2400" dirty="0" smtClean="0"/>
              <a:t>-снижению выносливости к физическим нагрузкам</a:t>
            </a:r>
          </a:p>
          <a:p>
            <a:pPr>
              <a:buNone/>
            </a:pPr>
            <a:r>
              <a:rPr lang="ru-RU" sz="2400" dirty="0" smtClean="0"/>
              <a:t>-ухудшению  работоспособности, настроения</a:t>
            </a:r>
          </a:p>
          <a:p>
            <a:pPr>
              <a:buNone/>
            </a:pPr>
            <a:r>
              <a:rPr lang="ru-RU" sz="2400" dirty="0" smtClean="0"/>
              <a:t>-значительному нарушению функций всего опорно-двигательного аппарата (искривления позвоночника, изменения в суставах колена и бедра)</a:t>
            </a:r>
          </a:p>
          <a:p>
            <a:pPr>
              <a:buNone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Профилактика плоскостопия включает: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Правильный подбор обуви</a:t>
            </a:r>
          </a:p>
          <a:p>
            <a:r>
              <a:rPr lang="ru-RU" sz="2400" dirty="0" smtClean="0"/>
              <a:t>Физическую активность</a:t>
            </a:r>
          </a:p>
          <a:p>
            <a:r>
              <a:rPr lang="ru-RU" sz="2400" dirty="0" smtClean="0"/>
              <a:t>Массаж и </a:t>
            </a:r>
            <a:r>
              <a:rPr lang="ru-RU" sz="2400" dirty="0" err="1" smtClean="0"/>
              <a:t>самомассаж</a:t>
            </a:r>
            <a:endParaRPr lang="ru-RU" sz="2400" dirty="0" smtClean="0"/>
          </a:p>
          <a:p>
            <a:r>
              <a:rPr lang="ru-RU" sz="2400" dirty="0" smtClean="0"/>
              <a:t>Закаливающие процедуры</a:t>
            </a:r>
          </a:p>
          <a:p>
            <a:r>
              <a:rPr lang="ru-RU" sz="2400" dirty="0" smtClean="0"/>
              <a:t>Хождение босиком</a:t>
            </a:r>
          </a:p>
          <a:p>
            <a:r>
              <a:rPr lang="ru-RU" sz="2400" dirty="0" smtClean="0"/>
              <a:t>Гимнастические упражнения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Упражнения для Профилактики плоскостопия: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ru-RU" sz="2400" dirty="0" smtClean="0"/>
              <a:t>Ходьба по ограниченной поверхности</a:t>
            </a:r>
          </a:p>
          <a:p>
            <a:pPr marL="457200" indent="-457200"/>
            <a:r>
              <a:rPr lang="ru-RU" sz="2400" dirty="0" smtClean="0"/>
              <a:t>Ходьба по мягкой поверхности</a:t>
            </a:r>
          </a:p>
          <a:p>
            <a:pPr marL="457200" indent="-457200"/>
            <a:r>
              <a:rPr lang="ru-RU" sz="2400" dirty="0" smtClean="0"/>
              <a:t>Ходьба «на носках», «на пятках», на внутренней или внешней  стороне стопы</a:t>
            </a:r>
          </a:p>
          <a:p>
            <a:pPr marL="457200" indent="-457200"/>
            <a:r>
              <a:rPr lang="ru-RU" sz="2400" dirty="0" smtClean="0"/>
              <a:t>Ходьба по неровной поверхности</a:t>
            </a:r>
          </a:p>
          <a:p>
            <a:pPr marL="457200" indent="-457200"/>
            <a:r>
              <a:rPr lang="ru-RU" sz="2400" dirty="0" smtClean="0"/>
              <a:t>Ходьба по гимнастическим коврикам</a:t>
            </a:r>
          </a:p>
          <a:p>
            <a:pPr marL="457200" indent="-457200"/>
            <a:r>
              <a:rPr lang="ru-RU" sz="2400" dirty="0" smtClean="0"/>
              <a:t>Собирание предметов пальцами ног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Ходьба по ограниченной поверхности</a:t>
            </a:r>
            <a:endParaRPr lang="ru-RU" sz="2400" dirty="0"/>
          </a:p>
        </p:txBody>
      </p:sp>
      <p:pic>
        <p:nvPicPr>
          <p:cNvPr id="5" name="Содержимое 4" descr="D:\Катин беспорядок\Катина работа\фотоотчет\IMG_5060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4104456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D:\Катин беспорядок\Катина работа\фотоотчет\IMG_5047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924944"/>
            <a:ext cx="4419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Ходьба по мягкой поверхности</a:t>
            </a:r>
            <a:endParaRPr lang="ru-RU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270066"/>
            <a:ext cx="7488832" cy="49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Ходьба по Гимнастическим коврикам</a:t>
            </a:r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8669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cs1.livemaster.ru/foto/large/4/f/d/14127541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844824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ГБДОУ детский сад №34 Кировского района                Санкт-Петербурга   ПРОФИЛАКТИКА  ПЛОСКОСТОПИЯ</vt:lpstr>
      <vt:lpstr>Плоскостопие – заболевание опорно-двигательного аппарата, которое проявляется в снижении высоты сводов стопы, некотором отклонении.     Плоскостопие может быть  вызвано различными факторами:</vt:lpstr>
      <vt:lpstr>Степени продольного плоскотопия</vt:lpstr>
      <vt:lpstr>Плоскостопие – это серьезное ортопедическое заболевание, которое может привести к</vt:lpstr>
      <vt:lpstr>Профилактика плоскостопия включает:</vt:lpstr>
      <vt:lpstr>Упражнения для Профилактики плоскостопия:</vt:lpstr>
      <vt:lpstr>Ходьба по ограниченной поверхности</vt:lpstr>
      <vt:lpstr>Ходьба по мягкой поверхности</vt:lpstr>
      <vt:lpstr>Ходьба по Гимнастическим коврикам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№34 Кировского района Санкт-Петербурга</dc:title>
  <dc:creator>MAIN_USER</dc:creator>
  <cp:lastModifiedBy>MAIN_USER</cp:lastModifiedBy>
  <cp:revision>29</cp:revision>
  <dcterms:created xsi:type="dcterms:W3CDTF">2016-02-01T13:53:01Z</dcterms:created>
  <dcterms:modified xsi:type="dcterms:W3CDTF">2016-03-18T13:00:35Z</dcterms:modified>
</cp:coreProperties>
</file>