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http://a5.mzstatic.com/us/r30/Purple6/v4/bd/10/93/bd1093c3-b1b5-293e-aeda-dc9ad8f439dd/screen1024x102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428736"/>
          <a:ext cx="7929618" cy="15716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21603"/>
                <a:gridCol w="1321603"/>
                <a:gridCol w="1321603"/>
                <a:gridCol w="1321603"/>
                <a:gridCol w="1321603"/>
                <a:gridCol w="1321603"/>
              </a:tblGrid>
              <a:tr h="15716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3429000"/>
          <a:ext cx="7000925" cy="13573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00185"/>
                <a:gridCol w="1400185"/>
                <a:gridCol w="1400185"/>
                <a:gridCol w="1400185"/>
                <a:gridCol w="1400185"/>
              </a:tblGrid>
              <a:tr h="13573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5143512"/>
          <a:ext cx="8358245" cy="1428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94035"/>
                <a:gridCol w="1194035"/>
                <a:gridCol w="1194035"/>
                <a:gridCol w="1194035"/>
                <a:gridCol w="1194035"/>
                <a:gridCol w="1194035"/>
                <a:gridCol w="1194035"/>
              </a:tblGrid>
              <a:tr h="1428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28860" y="285728"/>
            <a:ext cx="3571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игра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928670"/>
          <a:ext cx="8429688" cy="150019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1500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3500438"/>
          <a:ext cx="8429688" cy="150019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1500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571480"/>
          <a:ext cx="8429688" cy="16430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16430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3429000"/>
          <a:ext cx="8429688" cy="16430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16430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571744"/>
          <a:ext cx="8501120" cy="14604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50112"/>
                <a:gridCol w="850112"/>
                <a:gridCol w="850112"/>
                <a:gridCol w="850112"/>
                <a:gridCol w="850112"/>
                <a:gridCol w="850112"/>
                <a:gridCol w="850112"/>
                <a:gridCol w="850112"/>
                <a:gridCol w="850112"/>
                <a:gridCol w="850112"/>
              </a:tblGrid>
              <a:tr h="14604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5984" y="428604"/>
            <a:ext cx="4500594" cy="1285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prstTxWarp prst="textTriangleInverted">
              <a:avLst/>
            </a:prstTxWarp>
            <a:spAutoFit/>
          </a:bodyPr>
          <a:lstStyle/>
          <a:p>
            <a:pPr algn="ctr"/>
            <a:r>
              <a:rPr lang="ru-RU" dirty="0" smtClean="0"/>
              <a:t>Финал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428604"/>
            <a:ext cx="5786478" cy="1285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prstTxWarp prst="textTriangleInverted">
              <a:avLst/>
            </a:prstTxWarp>
            <a:spAutoFit/>
          </a:bodyPr>
          <a:lstStyle/>
          <a:p>
            <a:pPr algn="ctr"/>
            <a:r>
              <a:rPr lang="ru-RU" dirty="0" err="1" smtClean="0"/>
              <a:t>Супер-игра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285992"/>
          <a:ext cx="8429688" cy="13573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13573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4357694"/>
          <a:ext cx="8429685" cy="121444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66335"/>
                <a:gridCol w="766335"/>
                <a:gridCol w="766335"/>
                <a:gridCol w="766335"/>
                <a:gridCol w="766335"/>
                <a:gridCol w="766335"/>
                <a:gridCol w="766335"/>
                <a:gridCol w="766335"/>
                <a:gridCol w="766335"/>
                <a:gridCol w="766335"/>
                <a:gridCol w="766335"/>
              </a:tblGrid>
              <a:tr h="12144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1" y="285728"/>
          <a:ext cx="6357980" cy="92869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71596"/>
                <a:gridCol w="1271596"/>
                <a:gridCol w="1271596"/>
                <a:gridCol w="1271596"/>
                <a:gridCol w="1271596"/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500174"/>
          <a:ext cx="6572298" cy="10001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95383"/>
                <a:gridCol w="1095383"/>
                <a:gridCol w="1095383"/>
                <a:gridCol w="1095383"/>
                <a:gridCol w="1095383"/>
                <a:gridCol w="1095383"/>
              </a:tblGrid>
              <a:tr h="10001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4214818"/>
          <a:ext cx="4714908" cy="92869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78727"/>
                <a:gridCol w="1178727"/>
                <a:gridCol w="1178727"/>
                <a:gridCol w="1178727"/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2928934"/>
          <a:ext cx="6881820" cy="10001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46970"/>
                <a:gridCol w="1146970"/>
                <a:gridCol w="1146970"/>
                <a:gridCol w="1146970"/>
                <a:gridCol w="1146970"/>
                <a:gridCol w="1146970"/>
              </a:tblGrid>
              <a:tr h="10001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5500702"/>
          <a:ext cx="4786348" cy="10001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96587"/>
                <a:gridCol w="1196587"/>
                <a:gridCol w="1196587"/>
                <a:gridCol w="1196587"/>
              </a:tblGrid>
              <a:tr h="10001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3</Words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USER18</cp:lastModifiedBy>
  <cp:revision>11</cp:revision>
  <dcterms:modified xsi:type="dcterms:W3CDTF">2016-02-18T12:36:20Z</dcterms:modified>
</cp:coreProperties>
</file>