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1" r:id="rId15"/>
    <p:sldId id="262" r:id="rId16"/>
    <p:sldId id="273" r:id="rId17"/>
    <p:sldId id="272" r:id="rId18"/>
    <p:sldId id="274" r:id="rId19"/>
    <p:sldId id="281" r:id="rId20"/>
    <p:sldId id="263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96E-9C58-4C79-A74F-1B00ECFD287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B338FAC-EDFE-42B1-AB11-B508D4813E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96E-9C58-4C79-A74F-1B00ECFD287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FAC-EDFE-42B1-AB11-B508D4813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96E-9C58-4C79-A74F-1B00ECFD287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FAC-EDFE-42B1-AB11-B508D4813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96E-9C58-4C79-A74F-1B00ECFD287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FAC-EDFE-42B1-AB11-B508D4813E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96E-9C58-4C79-A74F-1B00ECFD287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B338FAC-EDFE-42B1-AB11-B508D4813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96E-9C58-4C79-A74F-1B00ECFD287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FAC-EDFE-42B1-AB11-B508D4813E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96E-9C58-4C79-A74F-1B00ECFD287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FAC-EDFE-42B1-AB11-B508D4813E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96E-9C58-4C79-A74F-1B00ECFD287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FAC-EDFE-42B1-AB11-B508D4813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96E-9C58-4C79-A74F-1B00ECFD287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FAC-EDFE-42B1-AB11-B508D4813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96E-9C58-4C79-A74F-1B00ECFD287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FAC-EDFE-42B1-AB11-B508D4813E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96E-9C58-4C79-A74F-1B00ECFD287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B338FAC-EDFE-42B1-AB11-B508D4813E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20F96E-9C58-4C79-A74F-1B00ECFD287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B338FAC-EDFE-42B1-AB11-B508D4813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200400"/>
            <a:ext cx="8572560" cy="237174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Выполнила: выпускница ЧПК№1, 2016года</a:t>
            </a:r>
          </a:p>
          <a:p>
            <a:r>
              <a:rPr lang="ru-RU" sz="3600" dirty="0" smtClean="0"/>
              <a:t>Стасенюк Анастасия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1500" dirty="0" smtClean="0"/>
              <a:t>Кимоно</a:t>
            </a:r>
            <a:endParaRPr lang="ru-RU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://www.keitaro.ru/files/kimo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5" y="142852"/>
            <a:ext cx="4674627" cy="6510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6" name="Picture 4" descr="http://img-fotki.yandex.ru/get/6702/76562671.1e6/0_bfc69_a9213da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428868"/>
            <a:ext cx="6110830" cy="407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4" name="Picture 2" descr="http://img-fotki.yandex.ru/get/6819/76562671.1e5/0_bfc42_8f93833b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85728"/>
            <a:ext cx="6004545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http://img-fotki.yandex.ru/get/6832/76562671.1e5/0_bfc41_e1284616_XL.jpg"/>
          <p:cNvPicPr>
            <a:picLocks noChangeAspect="1" noChangeArrowheads="1"/>
          </p:cNvPicPr>
          <p:nvPr/>
        </p:nvPicPr>
        <p:blipFill>
          <a:blip r:embed="rId2"/>
          <a:srcRect l="-4609"/>
          <a:stretch>
            <a:fillRect/>
          </a:stretch>
        </p:blipFill>
        <p:spPr bwMode="auto">
          <a:xfrm>
            <a:off x="1" y="214290"/>
            <a:ext cx="4972552" cy="3429024"/>
          </a:xfrm>
          <a:prstGeom prst="rect">
            <a:avLst/>
          </a:prstGeom>
          <a:noFill/>
        </p:spPr>
      </p:pic>
      <p:pic>
        <p:nvPicPr>
          <p:cNvPr id="37892" name="Picture 4" descr="http://img-fotki.yandex.ru/get/4803/76562671.1e6/0_bfc6b_520fcf8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143248"/>
            <a:ext cx="5153848" cy="3433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g-fotki.yandex.ru/get/3406/76562671.1e6/0_bfc68_403cbb0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290"/>
            <a:ext cx="5405422" cy="36013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://img-fotki.yandex.ru/get/6818/76562671.1e6/0_bfc76_62c66770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525397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img-fotki.yandex.ru/get/6816/76562671.1e7/0_bfc89_10f6cc61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57166"/>
            <a:ext cx="450340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img-fotki.yandex.ru/get/5106/76562671.1e8/0_bfcb2_c386ff5e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0594" y="285728"/>
            <a:ext cx="450340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s://img-fotki.yandex.ru/get/16103/76562671.226/0_c4a1d_6baba73d_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429000"/>
            <a:ext cx="4510504" cy="300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https://img-fotki.yandex.ru/get/5505/76562671.226/0_c4a1f_b2388755_X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67138" y="3429000"/>
            <a:ext cx="4476862" cy="2982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" descr="https://img-fotki.yandex.ru/get/3201/76562671.227/0_c4a36_c43f4b99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357166"/>
            <a:ext cx="4500594" cy="299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https://img-fotki.yandex.ru/get/4408/76562671.227/0_c4a3a_a3965813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0593" y="357166"/>
            <a:ext cx="4503407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s://img-fotki.yandex.ru/get/4406/76562671.226/0_c4a01_2fa2eb6f_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3500438"/>
            <a:ext cx="4464942" cy="2974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s://img-fotki.yandex.ru/get/32/76562671.226/0_c4a03_d0aa8be0_X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3571876"/>
            <a:ext cx="4429124" cy="295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https://img-fotki.yandex.ru/get/6836/76562671.227/0_c4a38_485efb16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14290"/>
            <a:ext cx="450340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https://img-fotki.yandex.ru/get/15494/76562671.227/0_c4a23_d716ded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14290"/>
            <a:ext cx="4500562" cy="299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8" name="Picture 6" descr="https://img-fotki.yandex.ru/get/15519/76562671.227/0_c4a3b_ad49025b_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3357562"/>
            <a:ext cx="4510504" cy="300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0" name="Picture 8" descr="https://img-fotki.yandex.ru/get/4408/76562671.227/0_c4a3a_a3965813_X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33495" y="3357562"/>
            <a:ext cx="4510505" cy="300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ic.pics.livejournal.com/agritura/16089606/3514819/3514819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42852"/>
            <a:ext cx="3071834" cy="6493262"/>
          </a:xfrm>
          <a:prstGeom prst="rect">
            <a:avLst/>
          </a:prstGeom>
          <a:noFill/>
        </p:spPr>
      </p:pic>
      <p:pic>
        <p:nvPicPr>
          <p:cNvPr id="43010" name="Picture 2" descr="http://img-fotki.yandex.ru/get/9500/156901496.1f/0_111878_12d7eb9c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7432"/>
            <a:ext cx="3071834" cy="6606919"/>
          </a:xfrm>
          <a:prstGeom prst="rect">
            <a:avLst/>
          </a:prstGeom>
          <a:noFill/>
        </p:spPr>
      </p:pic>
      <p:pic>
        <p:nvPicPr>
          <p:cNvPr id="43014" name="Picture 6" descr="http://lar.org.ua/Art_Best/04Decor/06_Jap_kimono_04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3488" y="142852"/>
            <a:ext cx="3129993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mytkmaxx.at.ua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429132"/>
            <a:ext cx="4643470" cy="2159229"/>
          </a:xfrm>
          <a:prstGeom prst="rect">
            <a:avLst/>
          </a:prstGeom>
          <a:noFill/>
        </p:spPr>
      </p:pic>
      <p:pic>
        <p:nvPicPr>
          <p:cNvPr id="45060" name="Picture 4" descr="http://i016.radikal.ru/1309/33/56b42a1ec0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3937091" cy="5929354"/>
          </a:xfrm>
          <a:prstGeom prst="rect">
            <a:avLst/>
          </a:prstGeom>
          <a:noFill/>
        </p:spPr>
      </p:pic>
      <p:pic>
        <p:nvPicPr>
          <p:cNvPr id="45062" name="Picture 6" descr="http://img.alibaba.com/wsphoto/v0/379324466/Wholesale-baby-bodysuits-kimono-baby-rompers-6pcs-l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14290"/>
            <a:ext cx="4071934" cy="4071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2226" name="Picture 2" descr="http://costumer.narod.ru/text/foto/yapa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38100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28" name="Picture 4" descr="http://img3.imgbb.ru/1/1/5/115cf4471850c12be63484210e50f2c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52"/>
            <a:ext cx="3805413" cy="2857520"/>
          </a:xfrm>
          <a:prstGeom prst="round2DiagRect">
            <a:avLst>
              <a:gd name="adj1" fmla="val 0"/>
              <a:gd name="adj2" fmla="val 1568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30" name="Picture 6" descr="http://marselina.ru/upl-pic/14968-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214686"/>
            <a:ext cx="4572032" cy="3432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s://upload.wikimedia.org/wikipedia/commons/f/f9/ViewsAndCostumesOfJap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52"/>
            <a:ext cx="5357850" cy="6506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kykyryzo.ru/wp-content/uploads/2013/10/79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57166"/>
            <a:ext cx="4572000" cy="3291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www.izuminki.com/images/yaponskie-shlyopancy-geta/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0876" y="357166"/>
            <a:ext cx="401975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http://i01.i.aliimg.com/wsphoto/v0/2020810673_1/%D0%A1%D0%BB%D1%83%D1%87%D0%B0%D0%B9%D0%BD%D0%B0%D1%8F-%D0%9A%D1%80%D0%B0%D1%81%D0%BD%D1%8B%D0%B9-%D1%86%D0%B2%D0%B5%D1%82%D0%BE%D0%BA-%D0%96%D0%B5%D0%BD%D1%81%D0%BA%D0%B8%D0%B9-%D1%8F%D0%BF%D0%BE%D0%BD%D1%81%D0%BA%D0%B8%D0%B9-Geta-%D0%94%D0%B5%D1%80%D0%B5%D0%B2%D1%8F%D0%BD%D0%BD%D1%8B%D0%B5-%D0%90%D0%BD%D0%B8%D0%BC%D0%B5-%D0%BA%D0%B8%D0%BC%D0%BE%D0%BD%D0%BE-%D1%8E%D0%BA%D0%B0%D1%82%D0%B0-%D0%BE%D0%B1%D1%83%D0%B2%D1%8C-%D0%92%D1%8C%D0%B5%D1%82%D0%BD%D0%B0%D0%BC%D0%BA%D0%B8-%D0%97%D0%BE%D1%80%D0%B8-%D0%9A%D0%BE%D1%81%D0%BF%D0%BB%D0%B5%D0%B9-%D1%81%D0%B0%D0%BD%D0%B4%D0%B0%D0%BB%D0%B8%D0%B8-%D1%81%D0%B0%D0%B1%D0%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649216"/>
            <a:ext cx="3822058" cy="2994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6" name="Picture 10" descr="http://s41.radikal.ru/i093/1107/88/1ef8f3b8e1f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786190"/>
            <a:ext cx="4246374" cy="2732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 descr="http://1.bp.blogspot.com/-9y1PdFfDoJA/U1D7WWiYLVI/AAAAAAAAB-g/hw9g1AXR5kc/s1600/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3071834" cy="3071834"/>
          </a:xfrm>
          <a:prstGeom prst="rect">
            <a:avLst/>
          </a:prstGeom>
          <a:noFill/>
        </p:spPr>
      </p:pic>
      <p:pic>
        <p:nvPicPr>
          <p:cNvPr id="46084" name="Picture 4" descr="http://2.bp.blogspot.com/-ZvaqzfuQagE/U1D7XIgQGRI/AAAAAAAAB-g/jWju9atdNxU/s1600/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3167058" cy="3167058"/>
          </a:xfrm>
          <a:prstGeom prst="rect">
            <a:avLst/>
          </a:prstGeom>
          <a:noFill/>
        </p:spPr>
      </p:pic>
      <p:pic>
        <p:nvPicPr>
          <p:cNvPr id="46086" name="Picture 6" descr="http://1.bp.blogspot.com/-BEvEoC2PW10/U1D7XbvQUHI/AAAAAAAAB-g/KyEwlP2gGTU/s1600/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357562"/>
            <a:ext cx="3238496" cy="3238496"/>
          </a:xfrm>
          <a:prstGeom prst="rect">
            <a:avLst/>
          </a:prstGeom>
          <a:noFill/>
        </p:spPr>
      </p:pic>
      <p:pic>
        <p:nvPicPr>
          <p:cNvPr id="46088" name="Picture 8" descr="http://4.bp.blogspot.com/-EQjuEprmXa4/U1D7X7xeGrI/AAAAAAAAB-g/vqpmZHmVTc8/s1600/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429000"/>
            <a:ext cx="3095620" cy="3095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http://farm7.staticflickr.com/6109/6230805997_85b2d66297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65"/>
            <a:ext cx="9144000" cy="6098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www.japancoolture.com/files/6513/5825/8032/SUZUKI_Swift_SHORTArticles_2013_JAN_kimono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42852"/>
            <a:ext cx="3214710" cy="6445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bellcostume.ru/wp-content/uploads/2014/03/143816_2459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571900" cy="6397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img-fotki.yandex.ru/get/4131/125705038.4a/0_b9117_fa3131d3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14290"/>
            <a:ext cx="333375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img-fotki.yandex.ru/get/6739/156901496.3f/0_1203d4_116e0f3_-1-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5357850" cy="6368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img-fotki.yandex.ru/get/4814/76562671.1e7/0_bfc8e_a034505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857784" cy="3712455"/>
          </a:xfrm>
          <a:prstGeom prst="rect">
            <a:avLst/>
          </a:prstGeom>
          <a:noFill/>
        </p:spPr>
      </p:pic>
      <p:pic>
        <p:nvPicPr>
          <p:cNvPr id="32772" name="Picture 4" descr="http://img-fotki.yandex.ru/get/6742/76562671.1e7/0_bfca8_e33f445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43248"/>
            <a:ext cx="4356378" cy="3500462"/>
          </a:xfrm>
          <a:prstGeom prst="rect">
            <a:avLst/>
          </a:prstGeom>
          <a:noFill/>
        </p:spPr>
      </p:pic>
      <p:sp>
        <p:nvSpPr>
          <p:cNvPr id="32774" name="AutoShape 6" descr="https://img-fotki.yandex.ru/get/5813/76562671.226/0_c49f4_d123b71f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6" name="Picture 8" descr="https://img-fotki.yandex.ru/get/5813/76562671.226/0_c49f4_d123b71f_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1" y="214290"/>
            <a:ext cx="3688703" cy="2799749"/>
          </a:xfrm>
          <a:prstGeom prst="rect">
            <a:avLst/>
          </a:prstGeom>
          <a:noFill/>
        </p:spPr>
      </p:pic>
      <p:pic>
        <p:nvPicPr>
          <p:cNvPr id="32780" name="Picture 12" descr="https://img-fotki.yandex.ru/get/32/76562671.225/0_c49e9_4ac829f1_X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4071942"/>
            <a:ext cx="4214842" cy="2544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s://lh3.googleusercontent.com/Y6acVLC1u14YYbB24Gnl4mfxXzePIFGDm2jgZY4RGrs2XG0klyGHkRocaTdtTaGJe8OW8rOadeGjmaHMcjGDTOb-wCNyLSmbMuFZe7UGdGfnjaFt5LLXU_ixFlI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4500594" cy="6477000"/>
          </a:xfrm>
          <a:prstGeom prst="rect">
            <a:avLst/>
          </a:prstGeom>
          <a:noFill/>
        </p:spPr>
      </p:pic>
      <p:pic>
        <p:nvPicPr>
          <p:cNvPr id="33796" name="Picture 4" descr="http://www.koollemon.ru/style_comfort/item3/Fkimono10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290"/>
            <a:ext cx="3958167" cy="3643338"/>
          </a:xfrm>
          <a:prstGeom prst="rect">
            <a:avLst/>
          </a:prstGeom>
          <a:noFill/>
        </p:spPr>
      </p:pic>
      <p:pic>
        <p:nvPicPr>
          <p:cNvPr id="33798" name="Picture 6" descr="http://ru-jp.org/hovanchuk09_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929065"/>
            <a:ext cx="3929090" cy="2718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7" name="Picture 3" descr="http://freemin.ru/wp-content/uploads/2013/04/kimon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312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upload.wikimedia.org/wikipedia/commons/9/93/Kimono-nazv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857232"/>
            <a:ext cx="5715016" cy="57150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4429124" cy="392909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2000" dirty="0" smtClean="0"/>
              <a:t>Накладной воротник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000" dirty="0" smtClean="0"/>
              <a:t>Основной воротник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000" dirty="0" smtClean="0"/>
              <a:t>Правая передняя нательная часть (яп. </a:t>
            </a:r>
            <a:r>
              <a:rPr lang="ja-JP" altLang="en-US" sz="2000" dirty="0" smtClean="0"/>
              <a:t>右の前身頃 </a:t>
            </a:r>
            <a:r>
              <a:rPr lang="ru-RU" sz="2000" dirty="0" smtClean="0"/>
              <a:t>миги </a:t>
            </a:r>
          </a:p>
          <a:p>
            <a:pPr marL="514350" indent="-514350">
              <a:buNone/>
            </a:pPr>
            <a:r>
              <a:rPr lang="ru-RU" sz="2000" dirty="0" smtClean="0"/>
              <a:t>          но </a:t>
            </a:r>
            <a:r>
              <a:rPr lang="ru-RU" sz="2000" dirty="0" err="1" smtClean="0"/>
              <a:t>маэмигоро</a:t>
            </a:r>
            <a:r>
              <a:rPr lang="ru-RU" sz="2000" dirty="0" smtClean="0"/>
              <a:t>)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ru-RU" sz="2000" dirty="0" smtClean="0"/>
              <a:t>Левая передняя нательная часть (яп. </a:t>
            </a:r>
            <a:r>
              <a:rPr lang="ja-JP" altLang="en-US" sz="2000" dirty="0" smtClean="0"/>
              <a:t>左の前身頃 </a:t>
            </a:r>
            <a:r>
              <a:rPr lang="ru-RU" sz="2000" dirty="0" err="1" smtClean="0"/>
              <a:t>хидари</a:t>
            </a:r>
            <a:r>
              <a:rPr lang="ru-RU" sz="2000" dirty="0" smtClean="0"/>
              <a:t> но </a:t>
            </a:r>
            <a:r>
              <a:rPr lang="ru-RU" sz="2000" dirty="0" err="1" smtClean="0"/>
              <a:t>маэмигоро</a:t>
            </a:r>
            <a:r>
              <a:rPr lang="ru-RU" sz="2000" dirty="0" smtClean="0"/>
              <a:t>)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ru-RU" sz="2000" dirty="0" smtClean="0"/>
              <a:t>Левая задняя нательная часть (яп. </a:t>
            </a:r>
            <a:r>
              <a:rPr lang="ja-JP" altLang="en-US" sz="2000" dirty="0" smtClean="0"/>
              <a:t>左の後身頃 </a:t>
            </a:r>
            <a:r>
              <a:rPr lang="ru-RU" sz="2000" dirty="0" err="1" smtClean="0"/>
              <a:t>хидари</a:t>
            </a:r>
            <a:r>
              <a:rPr lang="ru-RU" sz="2000" dirty="0" smtClean="0"/>
              <a:t> но </a:t>
            </a:r>
            <a:r>
              <a:rPr lang="ru-RU" sz="2000" dirty="0" err="1" smtClean="0"/>
              <a:t>атомигоро</a:t>
            </a:r>
            <a:r>
              <a:rPr lang="ru-RU" sz="2000" dirty="0" smtClean="0"/>
              <a:t>)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42844" y="3929066"/>
            <a:ext cx="5786446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lvl="0" indent="-514350">
              <a:spcBef>
                <a:spcPts val="580"/>
              </a:spcBef>
              <a:buClr>
                <a:schemeClr val="accent1"/>
              </a:buClr>
              <a:buSzPct val="85000"/>
              <a:buFont typeface="+mj-lt"/>
              <a:buAutoNum type="arabicParenR" startAt="6"/>
            </a:pPr>
            <a:r>
              <a:rPr lang="ru-RU" sz="2000" dirty="0"/>
              <a:t>Правая задняя нательная часть </a:t>
            </a:r>
            <a:endParaRPr lang="ru-RU" sz="2000" dirty="0" smtClean="0"/>
          </a:p>
          <a:p>
            <a:pPr marL="514350" lvl="0" indent="-5143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ru-RU" sz="2000" dirty="0" smtClean="0"/>
              <a:t>(</a:t>
            </a:r>
            <a:r>
              <a:rPr lang="ru-RU" sz="2000" dirty="0"/>
              <a:t>яп. </a:t>
            </a:r>
            <a:r>
              <a:rPr lang="ja-JP" altLang="en-US" sz="2000" dirty="0"/>
              <a:t>右の後身頃 </a:t>
            </a:r>
            <a:r>
              <a:rPr lang="ru-RU" sz="2000" dirty="0"/>
              <a:t>миги но </a:t>
            </a:r>
            <a:r>
              <a:rPr lang="ru-RU" sz="2000" dirty="0" err="1" smtClean="0"/>
              <a:t>атомигоро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2844" y="4643446"/>
            <a:ext cx="9001156" cy="20002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lvl="0" indent="-514350">
              <a:spcBef>
                <a:spcPts val="580"/>
              </a:spcBef>
              <a:buClr>
                <a:schemeClr val="accent1"/>
              </a:buClr>
              <a:buSzPct val="85000"/>
              <a:buFont typeface="+mj-lt"/>
              <a:buAutoNum type="arabicParenR" startAt="7"/>
            </a:pPr>
            <a:r>
              <a:rPr lang="ru-RU" sz="2000" dirty="0" smtClean="0"/>
              <a:t>Рукав (яп. </a:t>
            </a:r>
            <a:r>
              <a:rPr lang="ja-JP" altLang="en-US" sz="2000" dirty="0" smtClean="0"/>
              <a:t>袖 </a:t>
            </a:r>
            <a:r>
              <a:rPr lang="ru-RU" sz="2000" dirty="0" err="1" smtClean="0"/>
              <a:t>содэ</a:t>
            </a:r>
            <a:r>
              <a:rPr lang="ru-RU" sz="2000" dirty="0" smtClean="0"/>
              <a:t>)</a:t>
            </a:r>
          </a:p>
          <a:p>
            <a:pPr marL="514350" lvl="0" indent="-514350">
              <a:spcBef>
                <a:spcPts val="580"/>
              </a:spcBef>
              <a:buClr>
                <a:schemeClr val="accent1"/>
              </a:buClr>
              <a:buSzPct val="85000"/>
              <a:buFont typeface="+mj-lt"/>
              <a:buAutoNum type="arabicParenR" startAt="7"/>
            </a:pPr>
            <a:r>
              <a:rPr lang="ru-RU" sz="2000" dirty="0" smtClean="0"/>
              <a:t>Нижняя часть рукава (яп. </a:t>
            </a:r>
            <a:r>
              <a:rPr lang="ja-JP" altLang="en-US" sz="2000" dirty="0" smtClean="0"/>
              <a:t>袂 </a:t>
            </a:r>
            <a:r>
              <a:rPr lang="ru-RU" sz="2000" dirty="0" err="1" smtClean="0"/>
              <a:t>тамото</a:t>
            </a:r>
            <a:r>
              <a:rPr lang="ru-RU" sz="2000" dirty="0" smtClean="0"/>
              <a:t>)</a:t>
            </a:r>
          </a:p>
          <a:p>
            <a:pPr marL="514350" lvl="0" indent="-514350">
              <a:spcBef>
                <a:spcPts val="580"/>
              </a:spcBef>
              <a:buClr>
                <a:schemeClr val="accent1"/>
              </a:buClr>
              <a:buSzPct val="85000"/>
              <a:buFont typeface="+mj-lt"/>
              <a:buAutoNum type="arabicParenR" startAt="7"/>
            </a:pPr>
            <a:r>
              <a:rPr lang="ru-RU" sz="2000" dirty="0" smtClean="0"/>
              <a:t>Левая вставка (яп. </a:t>
            </a:r>
            <a:r>
              <a:rPr lang="ja-JP" altLang="en-US" sz="2000" dirty="0" smtClean="0"/>
              <a:t>左の衽 </a:t>
            </a:r>
            <a:r>
              <a:rPr lang="ru-RU" sz="2000" dirty="0" err="1" smtClean="0"/>
              <a:t>хидари</a:t>
            </a:r>
            <a:r>
              <a:rPr lang="ru-RU" sz="2000" dirty="0" smtClean="0"/>
              <a:t> но </a:t>
            </a:r>
            <a:r>
              <a:rPr lang="ru-RU" sz="2000" dirty="0" err="1" smtClean="0"/>
              <a:t>окуми</a:t>
            </a:r>
            <a:r>
              <a:rPr lang="ru-RU" sz="2000" dirty="0" smtClean="0"/>
              <a:t>)</a:t>
            </a:r>
          </a:p>
          <a:p>
            <a:pPr marL="514350" lvl="0" indent="-514350">
              <a:spcBef>
                <a:spcPts val="580"/>
              </a:spcBef>
              <a:buClr>
                <a:schemeClr val="accent1"/>
              </a:buClr>
              <a:buSzPct val="85000"/>
              <a:buFont typeface="+mj-lt"/>
              <a:buAutoNum type="arabicParenR" startAt="7"/>
            </a:pPr>
            <a:r>
              <a:rPr lang="ru-RU" sz="2000" dirty="0" smtClean="0"/>
              <a:t>Правая вставка (яп. </a:t>
            </a:r>
            <a:r>
              <a:rPr lang="ja-JP" altLang="en-US" sz="2000" dirty="0" smtClean="0"/>
              <a:t>右の衽 </a:t>
            </a:r>
            <a:r>
              <a:rPr lang="ru-RU" sz="2000" dirty="0" smtClean="0"/>
              <a:t>миги но </a:t>
            </a:r>
            <a:r>
              <a:rPr lang="ru-RU" sz="2000" dirty="0" err="1" smtClean="0"/>
              <a:t>окуми</a:t>
            </a:r>
            <a:r>
              <a:rPr lang="ru-RU" sz="2000" dirty="0" smtClean="0"/>
              <a:t>)</a:t>
            </a:r>
          </a:p>
          <a:p>
            <a:pPr marL="514350" lvl="0" indent="-514350">
              <a:spcBef>
                <a:spcPts val="580"/>
              </a:spcBef>
              <a:buClr>
                <a:schemeClr val="accent1"/>
              </a:buClr>
              <a:buSzPct val="85000"/>
              <a:buFont typeface="+mj-lt"/>
              <a:buAutoNum type="arabicParenR" startAt="7"/>
            </a:pPr>
            <a:r>
              <a:rPr lang="ru-RU" sz="2000" dirty="0" smtClean="0"/>
              <a:t>«Остриё меча» (яп. </a:t>
            </a:r>
            <a:r>
              <a:rPr lang="ja-JP" altLang="en-US" sz="2000" dirty="0" smtClean="0"/>
              <a:t>剣先 </a:t>
            </a:r>
            <a:r>
              <a:rPr lang="ru-RU" sz="2000" dirty="0" err="1" smtClean="0"/>
              <a:t>кэнсаки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4857784" cy="635798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Рукавное отверстие (яп. </a:t>
            </a:r>
            <a:r>
              <a:rPr lang="ja-JP" altLang="en-US" dirty="0" smtClean="0"/>
              <a:t>袖口 </a:t>
            </a:r>
            <a:r>
              <a:rPr lang="ru-RU" dirty="0" err="1" smtClean="0"/>
              <a:t>содэгути</a:t>
            </a:r>
            <a:r>
              <a:rPr lang="ru-RU" dirty="0" smtClean="0"/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Рукавный вырез (яп. </a:t>
            </a:r>
            <a:r>
              <a:rPr lang="ja-JP" altLang="en-US" dirty="0" smtClean="0"/>
              <a:t>袖刳</a:t>
            </a:r>
            <a:r>
              <a:rPr lang="en-US" altLang="ja-JP" dirty="0" smtClean="0"/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Нательное отверстие (яп. </a:t>
            </a:r>
            <a:r>
              <a:rPr lang="ja-JP" altLang="en-US" dirty="0" smtClean="0"/>
              <a:t>身八つ口 </a:t>
            </a:r>
            <a:r>
              <a:rPr lang="ru-RU" dirty="0" err="1" smtClean="0"/>
              <a:t>мияцукути</a:t>
            </a:r>
            <a:r>
              <a:rPr lang="ru-RU" dirty="0" smtClean="0"/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«Подмышечное» отверстие (яп. </a:t>
            </a:r>
            <a:r>
              <a:rPr lang="ja-JP" altLang="en-US" dirty="0" smtClean="0"/>
              <a:t>振八つ口 </a:t>
            </a:r>
            <a:r>
              <a:rPr lang="ru-RU" dirty="0" err="1" smtClean="0"/>
              <a:t>фурияцукути</a:t>
            </a:r>
            <a:r>
              <a:rPr lang="ru-RU" dirty="0" smtClean="0"/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Нательное отверстие «</a:t>
            </a:r>
            <a:r>
              <a:rPr lang="ru-RU" dirty="0" err="1" smtClean="0"/>
              <a:t>мияцукути</a:t>
            </a:r>
            <a:r>
              <a:rPr lang="ru-RU" dirty="0" smtClean="0"/>
              <a:t>» отсутствует (мужское кимоно)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«Подмышечное» отверстие «</a:t>
            </a:r>
            <a:r>
              <a:rPr lang="ru-RU" dirty="0" err="1" smtClean="0"/>
              <a:t>фурияцукути</a:t>
            </a:r>
            <a:r>
              <a:rPr lang="ru-RU" dirty="0" smtClean="0"/>
              <a:t>» отсутствует (мужское кимоно</a:t>
            </a:r>
            <a:endParaRPr lang="ru-RU" dirty="0"/>
          </a:p>
        </p:txBody>
      </p:sp>
      <p:pic>
        <p:nvPicPr>
          <p:cNvPr id="34818" name="Picture 2" descr="https://upload.wikimedia.org/wikipedia/commons/b/b2/Kimono-ruka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14356"/>
            <a:ext cx="486417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691</TotalTime>
  <Words>193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Кимоно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Кимоно</dc:title>
  <dc:creator>Пользователь Windows</dc:creator>
  <cp:lastModifiedBy>Пользователь Windows</cp:lastModifiedBy>
  <cp:revision>29</cp:revision>
  <dcterms:created xsi:type="dcterms:W3CDTF">2015-04-03T17:08:09Z</dcterms:created>
  <dcterms:modified xsi:type="dcterms:W3CDTF">2016-03-14T08:27:17Z</dcterms:modified>
</cp:coreProperties>
</file>