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707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948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33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329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31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456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740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59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56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515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263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CDDD2-F802-4E55-9413-A753CB8D8022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DCE9B-AEF8-4786-9C1E-6D42020E1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392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828092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ЛЕТНИЕ ОЛИМПИЙСКИЕ ИГРЫ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093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olympics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086209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212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1325076872_lauren400_400x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240"/>
            <a:ext cx="6840760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560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s_l37_501331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72512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венлок и мандеви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65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944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стади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60" y="332656"/>
            <a:ext cx="9111840" cy="606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672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110919_ODA_MDA_SB_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73553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045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8388" y="95250"/>
            <a:ext cx="4467225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0728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ЛЕТНИЕ ОЛИМПИЙСКИЕ ИГРЫ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ЛЕТНИЕ ОЛИМПИЙСКИЕ ИГРЫ</dc:title>
  <dc:creator>КМР</dc:creator>
  <cp:lastModifiedBy>User</cp:lastModifiedBy>
  <cp:revision>2</cp:revision>
  <dcterms:created xsi:type="dcterms:W3CDTF">2012-04-13T10:40:16Z</dcterms:created>
  <dcterms:modified xsi:type="dcterms:W3CDTF">2016-03-09T15:54:31Z</dcterms:modified>
</cp:coreProperties>
</file>