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"/>
            <a:ext cx="7772400" cy="1214421"/>
          </a:xfrm>
        </p:spPr>
        <p:txBody>
          <a:bodyPr/>
          <a:lstStyle/>
          <a:p>
            <a:r>
              <a:rPr lang="ru-RU" dirty="0" smtClean="0"/>
              <a:t>Заповедник «Брянский лес»</a:t>
            </a:r>
            <a:endParaRPr lang="ru-RU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357298"/>
            <a:ext cx="8634872" cy="48577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68346"/>
          </a:xfrm>
        </p:spPr>
        <p:txBody>
          <a:bodyPr/>
          <a:lstStyle/>
          <a:p>
            <a:r>
              <a:rPr lang="ru-RU" dirty="0" smtClean="0"/>
              <a:t>Цели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140017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- формирования </a:t>
            </a:r>
            <a:r>
              <a:rPr lang="ru-RU" dirty="0" smtClean="0"/>
              <a:t>знаний о природе Брянского края и о роли заповедника в решении экологической проблемы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235743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42910" y="3429000"/>
            <a:ext cx="8229600" cy="25431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ru-RU" sz="3200" dirty="0" smtClean="0"/>
              <a:t>- изучить и исследовать растительный, животный мир, климат и рельеф заповедника “Брянский лес”</a:t>
            </a:r>
          </a:p>
          <a:p>
            <a:r>
              <a:rPr lang="ru-RU" sz="3200" dirty="0" smtClean="0"/>
              <a:t>- узнать о трудностях в работе заповедника</a:t>
            </a:r>
          </a:p>
          <a:p>
            <a:r>
              <a:rPr lang="ru-RU" sz="3200" dirty="0" smtClean="0"/>
              <a:t>-изучить работу коллектива учреждения</a:t>
            </a:r>
          </a:p>
          <a:p>
            <a:r>
              <a:rPr lang="ru-RU" sz="3200" dirty="0" smtClean="0"/>
              <a:t>Методы исследования:</a:t>
            </a:r>
          </a:p>
          <a:p>
            <a:r>
              <a:rPr lang="ru-RU" sz="3200" dirty="0" smtClean="0"/>
              <a:t>- интервью</a:t>
            </a:r>
          </a:p>
          <a:p>
            <a:r>
              <a:rPr lang="ru-RU" sz="3200" dirty="0" smtClean="0"/>
              <a:t>- опрос</a:t>
            </a:r>
          </a:p>
          <a:p>
            <a:r>
              <a:rPr lang="ru-RU" sz="3200" dirty="0" smtClean="0"/>
              <a:t>- поиск информации в доступных источниках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Когда и для чего создавался заповедник?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500174"/>
            <a:ext cx="7132638" cy="507209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8229600" cy="1828799"/>
          </a:xfrm>
        </p:spPr>
        <p:txBody>
          <a:bodyPr>
            <a:normAutofit/>
          </a:bodyPr>
          <a:lstStyle/>
          <a:p>
            <a:r>
              <a:rPr lang="ru-RU" dirty="0" smtClean="0"/>
              <a:t>На участках, подвергавшихся интенсивной эксплуатации, задача заповедника - восстановление коренных типов леса.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785926"/>
            <a:ext cx="7215238" cy="47690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17145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Восстановление типичного природного комплекса края в результате деятельности заповедника обеспечит </a:t>
            </a:r>
            <a:r>
              <a:rPr lang="ru-RU" dirty="0" err="1" smtClean="0"/>
              <a:t>водоохранную</a:t>
            </a:r>
            <a:r>
              <a:rPr lang="ru-RU" dirty="0" smtClean="0"/>
              <a:t> роль для </a:t>
            </a:r>
            <a:r>
              <a:rPr lang="ru-RU" dirty="0" smtClean="0"/>
              <a:t>бассейна р. Десны</a:t>
            </a:r>
            <a:r>
              <a:rPr lang="ru-RU" dirty="0" smtClean="0"/>
              <a:t>, что будет иметь всесторонне народнохозяйственное значение.</a:t>
            </a:r>
            <a:endParaRPr lang="ru-RU" dirty="0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643050"/>
            <a:ext cx="8226618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0"/>
            <a:ext cx="8229600" cy="1114444"/>
          </a:xfrm>
        </p:spPr>
        <p:txBody>
          <a:bodyPr/>
          <a:lstStyle/>
          <a:p>
            <a:r>
              <a:rPr lang="ru-RU" dirty="0" smtClean="0"/>
              <a:t>Сохранение </a:t>
            </a:r>
            <a:r>
              <a:rPr lang="ru-RU" dirty="0" smtClean="0"/>
              <a:t>промысловых видов для окружающих районов области</a:t>
            </a:r>
            <a:endParaRPr lang="ru-RU" dirty="0"/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85860"/>
            <a:ext cx="8429684" cy="53721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Природа заповедника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121</Words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Заповедник «Брянский лес»</vt:lpstr>
      <vt:lpstr>Цели исследования</vt:lpstr>
      <vt:lpstr>Когда и для чего создавался заповедник?</vt:lpstr>
      <vt:lpstr>Слайд 4</vt:lpstr>
      <vt:lpstr>Слайд 5</vt:lpstr>
      <vt:lpstr>Слайд 6</vt:lpstr>
      <vt:lpstr>Природа заповедника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Когда и для чего создавался заповедник</dc:title>
  <cp:lastModifiedBy>Admin</cp:lastModifiedBy>
  <cp:revision>12</cp:revision>
  <dcterms:modified xsi:type="dcterms:W3CDTF">2015-04-25T21:09:39Z</dcterms:modified>
</cp:coreProperties>
</file>