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739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908720"/>
            <a:ext cx="7175351" cy="32403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8 Марта-Международный Женский день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Город Михайловка 4 А класс МКОУ «СШ№1»</a:t>
            </a:r>
          </a:p>
          <a:p>
            <a:r>
              <a:rPr lang="ru-RU" dirty="0" smtClean="0"/>
              <a:t>Учитель Ногина В.А.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54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53508"/>
            <a:ext cx="4171666" cy="2871700"/>
          </a:xfrm>
          <a:prstGeom prst="rect">
            <a:avLst/>
          </a:prstGeom>
        </p:spPr>
      </p:pic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179513" y="416104"/>
            <a:ext cx="5472608" cy="3450696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Слушайте ! Слушайте ! Слушайте !</a:t>
            </a:r>
          </a:p>
          <a:p>
            <a:r>
              <a:rPr lang="ru-RU" b="1" i="1" dirty="0" smtClean="0"/>
              <a:t>Сегодня поем мы для вас!</a:t>
            </a:r>
          </a:p>
          <a:p>
            <a:r>
              <a:rPr lang="ru-RU" b="1" i="1" dirty="0" smtClean="0"/>
              <a:t>Все самое доброе , лучшее</a:t>
            </a:r>
          </a:p>
          <a:p>
            <a:r>
              <a:rPr lang="ru-RU" b="1" i="1" dirty="0" smtClean="0"/>
              <a:t>Согрето теплом ваших глаз.</a:t>
            </a:r>
          </a:p>
          <a:p>
            <a:endParaRPr lang="ru-RU" b="1" i="1" dirty="0" smtClean="0"/>
          </a:p>
          <a:p>
            <a:r>
              <a:rPr lang="ru-RU" b="1" i="1" dirty="0" smtClean="0"/>
              <a:t>Сегодня мы будем в игры играть</a:t>
            </a:r>
          </a:p>
          <a:p>
            <a:r>
              <a:rPr lang="ru-RU" b="1" i="1" dirty="0" smtClean="0"/>
              <a:t>Для вас будем петь и танцевать</a:t>
            </a:r>
          </a:p>
          <a:p>
            <a:r>
              <a:rPr lang="ru-RU" b="1" i="1" dirty="0" smtClean="0"/>
              <a:t>Для нас-счастье присутствовать здесь,</a:t>
            </a:r>
          </a:p>
          <a:p>
            <a:r>
              <a:rPr lang="ru-RU" b="1" i="1" dirty="0" smtClean="0"/>
              <a:t>Спасибо вам ,мамы ,за то , что мы есть!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6187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204864"/>
            <a:ext cx="4634345" cy="347472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476672"/>
            <a:ext cx="3312368" cy="2808312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latin typeface="+mn-lt"/>
                <a:cs typeface="Aharoni" panose="02010803020104030203" pitchFamily="2" charset="-79"/>
              </a:rPr>
              <a:t>В ПРЕКРАСНЫЙ ДЕНЬ-8МАРТА,КОГДА СИЯЕТ ВСЕ КРУГОМ,НАМ РАЗРЕШИТЕ ВАС ПОЗДРАВИТЬ С МЕЖДУНАРОДНЫМ ЖЕНСКИМ ДНЕМ!</a:t>
            </a:r>
            <a:endParaRPr lang="ru-RU" sz="2000" b="1" i="1" dirty="0">
              <a:latin typeface="+mn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5128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51520" y="548680"/>
            <a:ext cx="4427984" cy="2736304"/>
          </a:xfrm>
        </p:spPr>
        <p:txBody>
          <a:bodyPr/>
          <a:lstStyle/>
          <a:p>
            <a:pPr algn="ctr"/>
            <a:r>
              <a:rPr lang="ru-RU" sz="1600" b="1" i="1" dirty="0" smtClean="0">
                <a:latin typeface="+mn-lt"/>
              </a:rPr>
              <a:t>С ДНЕМ 8 МАРТА,С ПРАЗДНИКОМ ВЕСННИМ,</a:t>
            </a:r>
          </a:p>
          <a:p>
            <a:pPr algn="ctr"/>
            <a:r>
              <a:rPr lang="ru-RU" sz="1600" b="1" i="1" dirty="0" smtClean="0">
                <a:latin typeface="+mn-lt"/>
              </a:rPr>
              <a:t>С ПЕРВЫМИ ЛУЧАМИ В ЭТОТ СВЕТЛЫЙ ЧАС!</a:t>
            </a:r>
          </a:p>
          <a:p>
            <a:pPr algn="ctr"/>
            <a:r>
              <a:rPr lang="ru-RU" sz="1600" b="1" i="1" dirty="0" smtClean="0">
                <a:latin typeface="+mn-lt"/>
              </a:rPr>
              <a:t>ДОРОГИЕ МАМЫ,МЫ ВАС ОЧЕНЬ ЛЮБИМ</a:t>
            </a:r>
          </a:p>
          <a:p>
            <a:pPr algn="ctr"/>
            <a:r>
              <a:rPr lang="ru-RU" sz="1600" b="1" i="1" dirty="0" smtClean="0">
                <a:latin typeface="+mn-lt"/>
              </a:rPr>
              <a:t>И ОТ ВСЕГО СЕРДЦА ПОЗДРАВЛЯЕМ ВАС!</a:t>
            </a:r>
            <a:endParaRPr lang="ru-RU" sz="1600" b="1" i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84984"/>
            <a:ext cx="4896544" cy="3024336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796136" y="2060848"/>
            <a:ext cx="3096344" cy="3240360"/>
          </a:xfrm>
        </p:spPr>
        <p:txBody>
          <a:bodyPr/>
          <a:lstStyle/>
          <a:p>
            <a:r>
              <a:rPr lang="ru-RU" sz="1400" b="1" i="1" dirty="0" smtClean="0">
                <a:latin typeface="+mn-lt"/>
              </a:rPr>
              <a:t>ЕСЛИ МАМА ДОМА-СОЛНЦЕ ЯРЧЕ СВЕТИТ,</a:t>
            </a:r>
          </a:p>
          <a:p>
            <a:r>
              <a:rPr lang="ru-RU" sz="1400" b="1" i="1" dirty="0" smtClean="0">
                <a:latin typeface="+mn-lt"/>
              </a:rPr>
              <a:t>ЕСЛИ МАМЫ НЕТУ-ПЛОХО ОДНОМУ,</a:t>
            </a:r>
          </a:p>
          <a:p>
            <a:r>
              <a:rPr lang="ru-RU" sz="1400" b="1" i="1" dirty="0" smtClean="0">
                <a:latin typeface="+mn-lt"/>
              </a:rPr>
              <a:t>Я ВАМ ОБЕЩАЮ ,КАК ЗАКОНЧИМ ПРАЗДНИК,</a:t>
            </a:r>
          </a:p>
          <a:p>
            <a:r>
              <a:rPr lang="ru-RU" sz="1400" b="1" i="1" dirty="0" smtClean="0">
                <a:latin typeface="+mn-lt"/>
              </a:rPr>
              <a:t>Я СВОЮ МАМУЛЮ КРЕПКО ОБНИМУ!</a:t>
            </a:r>
            <a:endParaRPr lang="ru-RU" sz="1400" b="1" i="1" dirty="0">
              <a:latin typeface="+mn-lt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425" y="4579737"/>
            <a:ext cx="176799" cy="2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16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19872" y="404664"/>
            <a:ext cx="6781800" cy="1600200"/>
          </a:xfrm>
        </p:spPr>
        <p:txBody>
          <a:bodyPr>
            <a:normAutofit/>
          </a:bodyPr>
          <a:lstStyle/>
          <a:p>
            <a:r>
              <a:rPr lang="ru-RU" sz="1800" b="1" i="1" dirty="0">
                <a:latin typeface="+mn-lt"/>
              </a:rPr>
              <a:t>Сегодня праздник мамы мы празднуем с успехом.</a:t>
            </a:r>
            <a:br>
              <a:rPr lang="ru-RU" sz="1800" b="1" i="1" dirty="0">
                <a:latin typeface="+mn-lt"/>
              </a:rPr>
            </a:br>
            <a:r>
              <a:rPr lang="ru-RU" sz="1800" b="1" i="1" dirty="0">
                <a:latin typeface="+mn-lt"/>
              </a:rPr>
              <a:t>Улыбок и веселья хотим вам пожелать.</a:t>
            </a:r>
            <a:br>
              <a:rPr lang="ru-RU" sz="1800" b="1" i="1" dirty="0">
                <a:latin typeface="+mn-lt"/>
              </a:rPr>
            </a:br>
            <a:r>
              <a:rPr lang="ru-RU" sz="1800" b="1" i="1" dirty="0">
                <a:latin typeface="+mn-lt"/>
              </a:rPr>
              <a:t>И бабушек мы вспомним – они ведь тоже мамы.</a:t>
            </a:r>
            <a:br>
              <a:rPr lang="ru-RU" sz="1800" b="1" i="1" dirty="0">
                <a:latin typeface="+mn-lt"/>
              </a:rPr>
            </a:br>
            <a:r>
              <a:rPr lang="ru-RU" sz="1800" b="1" i="1" dirty="0">
                <a:latin typeface="+mn-lt"/>
              </a:rPr>
              <a:t>Их теплоту и ласку не будем забывать</a:t>
            </a:r>
            <a:r>
              <a:rPr lang="ru-RU" sz="1600" i="1" dirty="0"/>
              <a:t/>
            </a:r>
            <a:br>
              <a:rPr lang="ru-RU" sz="1600" i="1" dirty="0"/>
            </a:br>
            <a:endParaRPr lang="ru-RU" sz="1600" i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4634345" cy="3474720"/>
          </a:xfrm>
        </p:spPr>
      </p:pic>
      <p:sp>
        <p:nvSpPr>
          <p:cNvPr id="6" name="Прямоугольник 5"/>
          <p:cNvSpPr/>
          <p:nvPr/>
        </p:nvSpPr>
        <p:spPr>
          <a:xfrm>
            <a:off x="4788024" y="22048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/>
              <a:t>-Дорогие мамы, бабушки и тёти,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-Хорошо, что в этот час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-Не на службе вы, не на работе,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-В этом классе, смотрите на нас!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-Мы вас любим очень, очень, очень,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- Очень, бесконечно – это не секрет;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-Впрочем, если говорить </a:t>
            </a:r>
            <a:r>
              <a:rPr lang="ru-RU" b="1" i="1" dirty="0" smtClean="0"/>
              <a:t>короче:</a:t>
            </a:r>
          </a:p>
          <a:p>
            <a:r>
              <a:rPr lang="ru-RU" b="1" i="1" dirty="0" smtClean="0"/>
              <a:t>Вас </a:t>
            </a:r>
            <a:r>
              <a:rPr lang="ru-RU" b="1" i="1" dirty="0"/>
              <a:t>любимей не было и нет!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13670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448615" cy="1944216"/>
          </a:xfrm>
        </p:spPr>
        <p:txBody>
          <a:bodyPr>
            <a:normAutofit fontScale="90000"/>
          </a:bodyPr>
          <a:lstStyle/>
          <a:p>
            <a:r>
              <a:rPr lang="ru-RU" sz="1600" b="1" i="1" dirty="0">
                <a:latin typeface="+mn-lt"/>
              </a:rPr>
              <a:t>Первое слово, которое произносит каждый малыш – это слово «мама», на всех языках мира оно звучит ласково, тепло и нежно. Дорогие девочки, мамы, бабушки! МЫ поздравляем всех с первым весенним праздником, с Международным женским днём. Это праздник, прославляющий женщину, женщину-труженицу, женщину-мать, хранительницу домашнего очага. На свете нет ничего светлее и бескорыстнее любви матери. Материнская любовь согревает, окрыляет, придаёт силы слабому, вдохновляет на подвиг.</a:t>
            </a:r>
            <a:r>
              <a:rPr lang="ru-RU" sz="1200" dirty="0"/>
              <a:t> 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64904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val="10514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2304257" cy="2880320"/>
          </a:xfrm>
        </p:spPr>
        <p:txBody>
          <a:bodyPr>
            <a:normAutofit fontScale="90000"/>
          </a:bodyPr>
          <a:lstStyle/>
          <a:p>
            <a:r>
              <a:rPr lang="ru-RU" sz="1600" b="1" i="1" dirty="0">
                <a:latin typeface="+mn-lt"/>
              </a:rPr>
              <a:t>Да, мне вот, если хочешь знать, почти до слёз обидно!</a:t>
            </a:r>
            <a:br>
              <a:rPr lang="ru-RU" sz="1600" b="1" i="1" dirty="0">
                <a:latin typeface="+mn-lt"/>
              </a:rPr>
            </a:br>
            <a:r>
              <a:rPr lang="ru-RU" sz="1600" b="1" i="1" dirty="0">
                <a:latin typeface="+mn-lt"/>
              </a:rPr>
              <a:t>Опять девчонок поздравлять, как только им не стыдно?</a:t>
            </a:r>
            <a:br>
              <a:rPr lang="ru-RU" sz="1600" b="1" i="1" dirty="0">
                <a:latin typeface="+mn-lt"/>
              </a:rPr>
            </a:br>
            <a:r>
              <a:rPr lang="ru-RU" sz="1600" b="1" i="1" dirty="0">
                <a:latin typeface="+mn-lt"/>
              </a:rPr>
              <a:t>Их поздравляют, а нас </a:t>
            </a:r>
            <a:r>
              <a:rPr lang="ru-RU" sz="1600" b="1" i="1" dirty="0" err="1">
                <a:latin typeface="+mn-lt"/>
              </a:rPr>
              <a:t>нет!За</a:t>
            </a:r>
            <a:r>
              <a:rPr lang="ru-RU" sz="1600" b="1" i="1" dirty="0">
                <a:latin typeface="+mn-lt"/>
              </a:rPr>
              <a:t> что, скажи на милость?</a:t>
            </a:r>
            <a:br>
              <a:rPr lang="ru-RU" sz="1600" b="1" i="1" dirty="0">
                <a:latin typeface="+mn-lt"/>
              </a:rPr>
            </a:br>
            <a:r>
              <a:rPr lang="ru-RU" sz="1600" b="1" i="1" dirty="0">
                <a:latin typeface="+mn-lt"/>
              </a:rPr>
              <a:t>За то, что каждая на свет девчонкой уродилась?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46" y="620688"/>
            <a:ext cx="4032447" cy="302433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4" y="3429000"/>
            <a:ext cx="3995936" cy="29969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42346" y="372714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i="1" dirty="0"/>
              <a:t>Хотим мы девочек своих</a:t>
            </a:r>
            <a:r>
              <a:rPr lang="ru-RU" sz="1600" b="1" i="1" dirty="0"/>
              <a:t/>
            </a:r>
            <a:br>
              <a:rPr lang="ru-RU" sz="1600" b="1" i="1" dirty="0"/>
            </a:br>
            <a:r>
              <a:rPr lang="ru-RU" sz="1600" b="1" i="1" dirty="0"/>
              <a:t>Сейчас поздравить тоже!</a:t>
            </a:r>
            <a:r>
              <a:rPr lang="ru-RU" sz="1600" b="1" i="1" dirty="0"/>
              <a:t/>
            </a:r>
            <a:br>
              <a:rPr lang="ru-RU" sz="1600" b="1" i="1" dirty="0"/>
            </a:br>
            <a:r>
              <a:rPr lang="ru-RU" sz="1600" b="1" i="1" dirty="0"/>
              <a:t>Ведь это праздник и для них.</a:t>
            </a:r>
            <a:r>
              <a:rPr lang="ru-RU" sz="1600" b="1" i="1" dirty="0"/>
              <a:t/>
            </a:r>
            <a:br>
              <a:rPr lang="ru-RU" sz="1600" b="1" i="1" dirty="0"/>
            </a:br>
            <a:r>
              <a:rPr lang="ru-RU" sz="1600" b="1" i="1" dirty="0"/>
              <a:t>А ты молчишь чего же? 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193087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160583" cy="1647056"/>
          </a:xfrm>
        </p:spPr>
        <p:txBody>
          <a:bodyPr>
            <a:normAutofit/>
          </a:bodyPr>
          <a:lstStyle/>
          <a:p>
            <a:r>
              <a:rPr lang="ru-RU" sz="1600" b="1" i="1" dirty="0">
                <a:latin typeface="+mn-lt"/>
              </a:rPr>
              <a:t>Конкурс. «</a:t>
            </a:r>
            <a:r>
              <a:rPr lang="ru-RU" sz="1600" b="1" i="1" dirty="0" err="1">
                <a:latin typeface="+mn-lt"/>
              </a:rPr>
              <a:t>Первёртыши</a:t>
            </a:r>
            <a:r>
              <a:rPr lang="ru-RU" sz="1600" b="1" i="1" dirty="0">
                <a:latin typeface="+mn-lt"/>
              </a:rPr>
              <a:t>»</a:t>
            </a:r>
            <a:r>
              <a:rPr lang="ru-RU" sz="1600" b="1" dirty="0">
                <a:latin typeface="+mn-lt"/>
              </a:rPr>
              <a:t>.</a:t>
            </a: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>(О сказках). Задается название сказки, в которой каждое слово «перевёрнуто» на противоположное по значению. Нужно отгадать эту сказку. Например, «Кикимора под арбузом». – «Принцесса на горошине». Команды </a:t>
            </a:r>
            <a:r>
              <a:rPr lang="ru-RU" sz="1600" dirty="0" smtClean="0">
                <a:latin typeface="+mn-lt"/>
              </a:rPr>
              <a:t>по </a:t>
            </a:r>
            <a:r>
              <a:rPr lang="ru-RU" sz="1600" dirty="0">
                <a:latin typeface="+mn-lt"/>
              </a:rPr>
              <a:t>очереди отвечают.</a:t>
            </a:r>
            <a:br>
              <a:rPr lang="ru-RU" sz="1600" dirty="0">
                <a:latin typeface="+mn-lt"/>
              </a:rPr>
            </a:br>
            <a:endParaRPr lang="ru-RU" sz="16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65513"/>
            <a:ext cx="1620689" cy="162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23375"/>
            <a:ext cx="4139952" cy="31049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92080" y="1628800"/>
            <a:ext cx="33843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Задание</a:t>
            </a:r>
            <a:r>
              <a:rPr lang="ru-RU" sz="1400" b="1" dirty="0"/>
              <a:t>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«Лиса и шестеро цыплят» («Волк и семеро козлят», русская народная сказка.)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«Пёс в рукавицах» («Кот в сапогах» Ш. Перро</a:t>
            </a:r>
            <a:r>
              <a:rPr lang="ru-RU" sz="1400" dirty="0" smtClean="0"/>
              <a:t>.)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«Собачья развалюха» («Кошкин дом» С.Я. Маршака.)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«Великолепный лебедь» («Гадкий утёнок» Х.К. Андерсена.)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«Семь худышек» («Три толстяка» </a:t>
            </a:r>
            <a:r>
              <a:rPr lang="ru-RU" sz="1400" dirty="0" err="1"/>
              <a:t>Ю.К.Олеши</a:t>
            </a:r>
            <a:r>
              <a:rPr lang="ru-RU" sz="1400" dirty="0"/>
              <a:t>.)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«Семь лосей» («Три медведя», русская народная </a:t>
            </a:r>
            <a:r>
              <a:rPr lang="ru-RU" sz="1400" dirty="0" err="1"/>
              <a:t>ск</a:t>
            </a:r>
            <a:r>
              <a:rPr lang="ru-RU" sz="1400" dirty="0"/>
              <a:t>.)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«Лошадка – красавица» («Конёк-Горбунок» П.П. Ершова.)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«Крестьянка-обезьянка» («Царевна-лягушка».)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«Иван Безобразный» («Василиса Прекрасная», русская </a:t>
            </a:r>
            <a:r>
              <a:rPr lang="ru-RU" sz="1400" dirty="0" err="1"/>
              <a:t>нар.ск</a:t>
            </a:r>
            <a:r>
              <a:rPr lang="ru-RU" sz="1400" dirty="0"/>
              <a:t>.)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«Мюнхенские танцоры» («Бременские музыканты» братьев Гримм.)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698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4" y="1268760"/>
            <a:ext cx="4633362" cy="347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556792"/>
            <a:ext cx="38781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Чтоб мама, как солнышко, нам улыбалась,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Чтоб мама всегда молодой оставалась,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Чтоб счастье сияло из маминых глаз,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Немножко, ребята, зависит от вас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48</TotalTime>
  <Words>265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    8 Марта-Международный Женский день</vt:lpstr>
      <vt:lpstr>Презентация PowerPoint</vt:lpstr>
      <vt:lpstr>В ПРЕКРАСНЫЙ ДЕНЬ-8МАРТА,КОГДА СИЯЕТ ВСЕ КРУГОМ,НАМ РАЗРЕШИТЕ ВАС ПОЗДРАВИТЬ С МЕЖДУНАРОДНЫМ ЖЕНСКИМ ДНЕМ!</vt:lpstr>
      <vt:lpstr>Презентация PowerPoint</vt:lpstr>
      <vt:lpstr>Сегодня праздник мамы мы празднуем с успехом. Улыбок и веселья хотим вам пожелать. И бабушек мы вспомним – они ведь тоже мамы. Их теплоту и ласку не будем забывать </vt:lpstr>
      <vt:lpstr>Первое слово, которое произносит каждый малыш – это слово «мама», на всех языках мира оно звучит ласково, тепло и нежно. Дорогие девочки, мамы, бабушки! МЫ поздравляем всех с первым весенним праздником, с Международным женским днём. Это праздник, прославляющий женщину, женщину-труженицу, женщину-мать, хранительницу домашнего очага. На свете нет ничего светлее и бескорыстнее любви матери. Материнская любовь согревает, окрыляет, придаёт силы слабому, вдохновляет на подвиг.  </vt:lpstr>
      <vt:lpstr>Да, мне вот, если хочешь знать, почти до слёз обидно! Опять девчонок поздравлять, как только им не стыдно? Их поздравляют, а нас нет!За что, скажи на милость? За то, что каждая на свет девчонкой уродилась? </vt:lpstr>
      <vt:lpstr>Конкурс. «Первёртыши». (О сказках). Задается название сказки, в которой каждое слово «перевёрнуто» на противоположное по значению. Нужно отгадать эту сказку. Например, «Кикимора под арбузом». – «Принцесса на горошине». Команды по очереди отвечают.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валентина</cp:lastModifiedBy>
  <cp:revision>6</cp:revision>
  <dcterms:created xsi:type="dcterms:W3CDTF">2016-03-11T08:01:01Z</dcterms:created>
  <dcterms:modified xsi:type="dcterms:W3CDTF">2016-03-11T08:59:55Z</dcterms:modified>
</cp:coreProperties>
</file>