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4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81" r:id="rId10"/>
    <p:sldId id="291" r:id="rId11"/>
    <p:sldId id="284" r:id="rId12"/>
    <p:sldId id="263" r:id="rId13"/>
    <p:sldId id="264" r:id="rId14"/>
    <p:sldId id="289" r:id="rId15"/>
    <p:sldId id="285" r:id="rId16"/>
    <p:sldId id="266" r:id="rId17"/>
    <p:sldId id="28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92" r:id="rId27"/>
    <p:sldId id="293" r:id="rId28"/>
    <p:sldId id="287" r:id="rId29"/>
    <p:sldId id="275" r:id="rId30"/>
    <p:sldId id="276" r:id="rId31"/>
    <p:sldId id="277" r:id="rId32"/>
    <p:sldId id="278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CAC3F1-3FF9-4C98-94C0-3D1E097AAD57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E9000B-45CB-4C14-ACD9-0586839D3D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ГОС.ПРАКТИКА\83745054714381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71604" y="500042"/>
            <a:ext cx="62151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/>
              <a:t>Сказки гуляют по свету.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ОС.ПРАКТИКА\0b0adbbad4382cb79aaf7eff0639d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57200"/>
            <a:ext cx="4205286" cy="6043634"/>
          </a:xfrm>
        </p:spPr>
        <p:txBody>
          <a:bodyPr/>
          <a:lstStyle/>
          <a:p>
            <a:r>
              <a:rPr lang="ru-RU" dirty="0" smtClean="0"/>
              <a:t>Генрих Ибсен</a:t>
            </a:r>
            <a:br>
              <a:rPr lang="ru-RU" dirty="0" smtClean="0"/>
            </a:br>
            <a:r>
              <a:rPr lang="ru-RU" dirty="0" smtClean="0"/>
              <a:t>1828 - 1906 </a:t>
            </a:r>
            <a:br>
              <a:rPr lang="ru-RU" dirty="0" smtClean="0"/>
            </a:br>
            <a:r>
              <a:rPr lang="ru-RU" dirty="0" smtClean="0"/>
              <a:t> норвежский драматург.</a:t>
            </a:r>
            <a:endParaRPr lang="ru-RU" dirty="0"/>
          </a:p>
        </p:txBody>
      </p:sp>
      <p:pic>
        <p:nvPicPr>
          <p:cNvPr id="4" name="Picture 2" descr="C:\Users\user\Downloads\Ibsen-by-Berg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501162" cy="5240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Название частей Сюиты «Пер </a:t>
            </a:r>
            <a:r>
              <a:rPr lang="ru-RU" sz="5400" dirty="0" err="1" smtClean="0"/>
              <a:t>Гюнт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sz="4800" dirty="0" smtClean="0"/>
              <a:t>1. «Утро»</a:t>
            </a:r>
          </a:p>
          <a:p>
            <a:pPr marL="514350" indent="-514350">
              <a:buNone/>
            </a:pPr>
            <a:r>
              <a:rPr lang="ru-RU" sz="4800" dirty="0" smtClean="0"/>
              <a:t>2. «Смерть </a:t>
            </a:r>
            <a:r>
              <a:rPr lang="ru-RU" sz="4800" dirty="0" err="1" smtClean="0"/>
              <a:t>Озе</a:t>
            </a:r>
            <a:r>
              <a:rPr lang="ru-RU" sz="4800" dirty="0" smtClean="0"/>
              <a:t>»</a:t>
            </a:r>
          </a:p>
          <a:p>
            <a:pPr marL="514350" indent="-514350">
              <a:buNone/>
            </a:pPr>
            <a:r>
              <a:rPr lang="ru-RU" sz="4800" dirty="0" smtClean="0"/>
              <a:t>3. «Танец </a:t>
            </a:r>
            <a:r>
              <a:rPr lang="ru-RU" sz="4800" dirty="0" err="1" smtClean="0"/>
              <a:t>Анитры</a:t>
            </a:r>
            <a:r>
              <a:rPr lang="ru-RU" sz="4800" dirty="0" smtClean="0"/>
              <a:t>»</a:t>
            </a:r>
          </a:p>
          <a:p>
            <a:pPr marL="514350" indent="-514350">
              <a:buNone/>
            </a:pPr>
            <a:r>
              <a:rPr lang="ru-RU" sz="4800" dirty="0" smtClean="0"/>
              <a:t>4. «В пещере горного короля»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5400" dirty="0" smtClean="0"/>
              <a:t>1. «Жалоба </a:t>
            </a:r>
            <a:r>
              <a:rPr lang="ru-RU" sz="5400" dirty="0" err="1" smtClean="0"/>
              <a:t>Ингрид</a:t>
            </a:r>
            <a:r>
              <a:rPr lang="ru-RU" sz="5400" dirty="0" smtClean="0"/>
              <a:t>»</a:t>
            </a:r>
          </a:p>
          <a:p>
            <a:pPr marL="514350" indent="-514350">
              <a:buNone/>
            </a:pPr>
            <a:r>
              <a:rPr lang="ru-RU" sz="5400" dirty="0" smtClean="0"/>
              <a:t>2. «Арабский танец»</a:t>
            </a:r>
          </a:p>
          <a:p>
            <a:pPr marL="514350" indent="-514350">
              <a:buNone/>
            </a:pPr>
            <a:r>
              <a:rPr lang="ru-RU" sz="5400" dirty="0" smtClean="0"/>
              <a:t>3. «Возвращение Пер </a:t>
            </a:r>
            <a:r>
              <a:rPr lang="ru-RU" sz="5400" dirty="0" err="1" smtClean="0"/>
              <a:t>Гюнта</a:t>
            </a:r>
            <a:r>
              <a:rPr lang="ru-RU" sz="5400" dirty="0" smtClean="0"/>
              <a:t>»</a:t>
            </a:r>
          </a:p>
          <a:p>
            <a:pPr marL="514350" indent="-514350">
              <a:buNone/>
            </a:pPr>
            <a:r>
              <a:rPr lang="ru-RU" sz="5400" dirty="0" smtClean="0"/>
              <a:t>4 . «Песня </a:t>
            </a:r>
            <a:r>
              <a:rPr lang="ru-RU" sz="5400" dirty="0" err="1" smtClean="0"/>
              <a:t>Сольвейг</a:t>
            </a:r>
            <a:r>
              <a:rPr lang="ru-RU" sz="5400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ownloads\Nils Bergsli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0"/>
            <a:ext cx="72152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ГОС.ПРАКТИКА\20_10_2008_0509270001224516235_inga_niels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2400"/>
            <a:ext cx="5000628" cy="641987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Шел король по лесу, по лесу, по лесу,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Нашел себе принцесу, принцессу, принцессу.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Давай с тобой попрыгаем, попрыгаем, попрыгаем,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Ручками похлопаем, похлопаем, похлопаем,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Ножками потопаем, потопаем, потопаем,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Головкой покачаем,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Сначала начинаем!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Шел король по лесу, ..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user\Desktop\ГОС.ПРАКТИКА\imgh555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20" y="285728"/>
            <a:ext cx="4286280" cy="5845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ГОС.ПРАКТИКА\zayats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Африка</a:t>
            </a:r>
            <a:endParaRPr lang="ru-RU" sz="5400" dirty="0"/>
          </a:p>
        </p:txBody>
      </p:sp>
      <p:pic>
        <p:nvPicPr>
          <p:cNvPr id="10242" name="Picture 2" descr="C:\Users\user\Desktop\ГОС.ПРАКТИКА\25_afrika_fotograflar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900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ГОС.ПРАКТИКА\27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1" y="40026"/>
            <a:ext cx="5293977" cy="681797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ГОС.ПРАКТИКА\train_09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978" y="785794"/>
            <a:ext cx="745735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dirty="0" smtClean="0"/>
              <a:t>«Айболит»</a:t>
            </a:r>
            <a:endParaRPr lang="ru-RU" sz="7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000" b="1" dirty="0" smtClean="0"/>
              <a:t>Слова: </a:t>
            </a:r>
            <a:r>
              <a:rPr lang="ru-RU" sz="6000" dirty="0" smtClean="0"/>
              <a:t>Михаил</a:t>
            </a:r>
            <a:r>
              <a:rPr lang="ru-RU" sz="6000" b="1" dirty="0" smtClean="0"/>
              <a:t> </a:t>
            </a:r>
            <a:r>
              <a:rPr lang="ru-RU" sz="6000" dirty="0" smtClean="0"/>
              <a:t>Рябинин</a:t>
            </a:r>
          </a:p>
          <a:p>
            <a:pPr algn="ctr">
              <a:buNone/>
            </a:pPr>
            <a:r>
              <a:rPr lang="ru-RU" sz="6000" b="1" dirty="0" smtClean="0"/>
              <a:t>музыка: </a:t>
            </a:r>
            <a:r>
              <a:rPr lang="vi-VN" sz="6000" dirty="0" smtClean="0"/>
              <a:t>Оскар Фельцман</a:t>
            </a:r>
            <a:endParaRPr lang="ru-RU" sz="6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43372" y="152400"/>
            <a:ext cx="4543428" cy="513398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Михаил  Рябинин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 1931-1995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популярный советский и российский поэт-песенник.</a:t>
            </a:r>
            <a:endParaRPr lang="ru-RU" dirty="0"/>
          </a:p>
        </p:txBody>
      </p:sp>
      <p:pic>
        <p:nvPicPr>
          <p:cNvPr id="4" name="Picture 2" descr="C:\Users\user\Desktop\ГОС.ПРАКТИКА\ryabininf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3490676" cy="5336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2400"/>
            <a:ext cx="8329642" cy="2276468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 smtClean="0">
                <a:solidFill>
                  <a:schemeClr val="tx1"/>
                </a:solidFill>
              </a:rPr>
              <a:t>Оскар Фельцман 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1921- 2013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советский и российский композитор. Народный артист РСФСР</a:t>
            </a:r>
            <a:endParaRPr lang="ru-RU" dirty="0"/>
          </a:p>
        </p:txBody>
      </p:sp>
      <p:pic>
        <p:nvPicPr>
          <p:cNvPr id="4" name="Picture 2" descr="C:\Users\user\Desktop\ГОС.ПРАКТИКА\9d8741035bb29ae46bc25bd8225b901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4649" y="2357430"/>
            <a:ext cx="6675945" cy="3752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«Айболит»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Где плещет </a:t>
            </a:r>
            <a:r>
              <a:rPr lang="ru-RU" sz="2800" dirty="0" err="1" smtClean="0"/>
              <a:t>Лимпопо</a:t>
            </a:r>
            <a:r>
              <a:rPr lang="ru-RU" sz="2800" dirty="0" smtClean="0"/>
              <a:t>, </a:t>
            </a:r>
            <a:br>
              <a:rPr lang="ru-RU" sz="2800" dirty="0" smtClean="0"/>
            </a:br>
            <a:r>
              <a:rPr lang="ru-RU" sz="2800" dirty="0" smtClean="0"/>
              <a:t>Где солнышко палит, </a:t>
            </a:r>
            <a:br>
              <a:rPr lang="ru-RU" sz="2800" dirty="0" smtClean="0"/>
            </a:br>
            <a:r>
              <a:rPr lang="ru-RU" sz="2800" dirty="0" smtClean="0"/>
              <a:t>Живет давным-давно </a:t>
            </a:r>
            <a:br>
              <a:rPr lang="ru-RU" sz="2800" dirty="0" smtClean="0"/>
            </a:br>
            <a:r>
              <a:rPr lang="ru-RU" sz="2800" dirty="0" smtClean="0"/>
              <a:t>Волшебник Айболит. </a:t>
            </a:r>
            <a:br>
              <a:rPr lang="ru-RU" sz="2800" dirty="0" smtClean="0"/>
            </a:br>
            <a:r>
              <a:rPr lang="ru-RU" sz="2800" dirty="0" smtClean="0"/>
              <a:t>Он лечит всех подряд — </a:t>
            </a:r>
            <a:br>
              <a:rPr lang="ru-RU" sz="2800" dirty="0" smtClean="0"/>
            </a:br>
            <a:r>
              <a:rPr lang="ru-RU" sz="2800" dirty="0" smtClean="0"/>
              <a:t>Букашек и зверей. </a:t>
            </a:r>
            <a:br>
              <a:rPr lang="ru-RU" sz="2800" dirty="0" smtClean="0"/>
            </a:br>
            <a:r>
              <a:rPr lang="ru-RU" sz="2800" dirty="0" smtClean="0"/>
              <a:t>И в джунглях говорят, </a:t>
            </a:r>
            <a:br>
              <a:rPr lang="ru-RU" sz="2800" dirty="0" smtClean="0"/>
            </a:br>
            <a:r>
              <a:rPr lang="ru-RU" sz="2800" dirty="0" smtClean="0"/>
              <a:t>Что нет его добрей. </a:t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>
              <a:buNone/>
            </a:pPr>
            <a:r>
              <a:rPr lang="ru-RU" sz="2800" i="1" dirty="0" smtClean="0"/>
              <a:t>Припев: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Айболит, Айболит, </a:t>
            </a:r>
            <a:br>
              <a:rPr lang="ru-RU" sz="2800" dirty="0" smtClean="0"/>
            </a:br>
            <a:r>
              <a:rPr lang="ru-RU" sz="2800" dirty="0" smtClean="0"/>
              <a:t>У него душа болит </a:t>
            </a:r>
            <a:br>
              <a:rPr lang="ru-RU" sz="2800" dirty="0" smtClean="0"/>
            </a:br>
            <a:r>
              <a:rPr lang="ru-RU" sz="2800" dirty="0" smtClean="0"/>
              <a:t>За того, кто почему-то </a:t>
            </a:r>
            <a:br>
              <a:rPr lang="ru-RU" sz="2800" dirty="0" smtClean="0"/>
            </a:br>
            <a:r>
              <a:rPr lang="ru-RU" sz="2800" dirty="0" smtClean="0"/>
              <a:t>Вдруг имеет бледный вид. </a:t>
            </a:r>
            <a:br>
              <a:rPr lang="ru-RU" sz="2800" dirty="0" smtClean="0"/>
            </a:br>
            <a:r>
              <a:rPr lang="ru-RU" sz="2800" dirty="0" smtClean="0"/>
              <a:t>Айболит, Айболит </a:t>
            </a:r>
            <a:br>
              <a:rPr lang="ru-RU" sz="2800" dirty="0" smtClean="0"/>
            </a:br>
            <a:r>
              <a:rPr lang="ru-RU" sz="2800" dirty="0" smtClean="0"/>
              <a:t>Улыбаться всем велит: </a:t>
            </a:r>
            <a:br>
              <a:rPr lang="ru-RU" sz="2800" dirty="0" smtClean="0"/>
            </a:br>
            <a:r>
              <a:rPr lang="ru-RU" sz="2800" dirty="0" smtClean="0"/>
              <a:t>— Это лучшее лекарство, — </a:t>
            </a:r>
            <a:br>
              <a:rPr lang="ru-RU" sz="2800" dirty="0" smtClean="0"/>
            </a:br>
            <a:r>
              <a:rPr lang="ru-RU" sz="2800" dirty="0" smtClean="0"/>
              <a:t>Утверждает Айболит.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53082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2.В тени густых лиан </a:t>
            </a:r>
            <a:br>
              <a:rPr lang="ru-RU" sz="3600" dirty="0" smtClean="0"/>
            </a:br>
            <a:r>
              <a:rPr lang="ru-RU" sz="3600" dirty="0" smtClean="0"/>
              <a:t>Мелькает красный крест – </a:t>
            </a:r>
            <a:br>
              <a:rPr lang="ru-RU" sz="3600" dirty="0" smtClean="0"/>
            </a:br>
            <a:r>
              <a:rPr lang="ru-RU" sz="3600" dirty="0" smtClean="0"/>
              <a:t>Там лечат обезьян </a:t>
            </a:r>
            <a:br>
              <a:rPr lang="ru-RU" sz="3600" dirty="0" smtClean="0"/>
            </a:br>
            <a:r>
              <a:rPr lang="ru-RU" sz="3600" dirty="0" smtClean="0"/>
              <a:t>Из всех окрестных мест. </a:t>
            </a:r>
            <a:br>
              <a:rPr lang="ru-RU" sz="3600" dirty="0" smtClean="0"/>
            </a:br>
            <a:r>
              <a:rPr lang="ru-RU" sz="3600" dirty="0" smtClean="0"/>
              <a:t>И даже </a:t>
            </a:r>
            <a:r>
              <a:rPr lang="ru-RU" sz="3600" dirty="0" err="1" smtClean="0"/>
              <a:t>Бармалей</a:t>
            </a: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Лечиться захотел </a:t>
            </a:r>
            <a:br>
              <a:rPr lang="ru-RU" sz="3600" dirty="0" smtClean="0"/>
            </a:br>
            <a:r>
              <a:rPr lang="ru-RU" sz="3600" dirty="0" smtClean="0"/>
              <a:t>И маленьких детей </a:t>
            </a:r>
            <a:br>
              <a:rPr lang="ru-RU" sz="3600" dirty="0" smtClean="0"/>
            </a:br>
            <a:r>
              <a:rPr lang="ru-RU" sz="3600" dirty="0" smtClean="0"/>
              <a:t>Не мучил и не ел.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3600" dirty="0" smtClean="0"/>
              <a:t>3. Представить я хочу </a:t>
            </a:r>
            <a:br>
              <a:rPr lang="ru-RU" sz="3600" dirty="0" smtClean="0"/>
            </a:br>
            <a:r>
              <a:rPr lang="ru-RU" sz="3600" dirty="0" smtClean="0"/>
              <a:t>Такие времена, </a:t>
            </a:r>
            <a:br>
              <a:rPr lang="ru-RU" sz="3600" dirty="0" smtClean="0"/>
            </a:br>
            <a:r>
              <a:rPr lang="ru-RU" sz="3600" dirty="0" smtClean="0"/>
              <a:t>Что очередь к врачу </a:t>
            </a:r>
            <a:br>
              <a:rPr lang="ru-RU" sz="3600" dirty="0" smtClean="0"/>
            </a:br>
            <a:r>
              <a:rPr lang="ru-RU" sz="3600" dirty="0" smtClean="0"/>
              <a:t>Нам будет не нужна: </a:t>
            </a:r>
            <a:br>
              <a:rPr lang="ru-RU" sz="3600" dirty="0" smtClean="0"/>
            </a:br>
            <a:r>
              <a:rPr lang="ru-RU" sz="3600" dirty="0" smtClean="0"/>
              <a:t>Теплом и добротой </a:t>
            </a:r>
            <a:br>
              <a:rPr lang="ru-RU" sz="3600" dirty="0" smtClean="0"/>
            </a:br>
            <a:r>
              <a:rPr lang="ru-RU" sz="3600" dirty="0" smtClean="0"/>
              <a:t>Все беды исцелит </a:t>
            </a:r>
            <a:br>
              <a:rPr lang="ru-RU" sz="3600" dirty="0" smtClean="0"/>
            </a:br>
            <a:r>
              <a:rPr lang="ru-RU" sz="3600" dirty="0" smtClean="0"/>
              <a:t>Какой-нибудь простой </a:t>
            </a:r>
            <a:br>
              <a:rPr lang="ru-RU" sz="3600" dirty="0" smtClean="0"/>
            </a:br>
            <a:r>
              <a:rPr lang="ru-RU" sz="3600" dirty="0" smtClean="0"/>
              <a:t>И скромный Айболит!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152400"/>
            <a:ext cx="7615262" cy="9905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 пещере горного короля» Сюита «Пер </a:t>
            </a:r>
            <a:r>
              <a:rPr lang="ru-RU" dirty="0" err="1" smtClean="0"/>
              <a:t>Гюнт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2290" name="Picture 2" descr="C:\Users\user\Downloads\Nils Bergsli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572428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57752" y="152400"/>
            <a:ext cx="4071966" cy="5133988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Эдвард Григ</a:t>
            </a:r>
            <a:br>
              <a:rPr lang="ru-RU" sz="5400" dirty="0" smtClean="0"/>
            </a:br>
            <a:r>
              <a:rPr lang="ru-RU" sz="5400" dirty="0" smtClean="0"/>
              <a:t> 1843- 1907</a:t>
            </a:r>
            <a:br>
              <a:rPr lang="ru-RU" sz="5400" dirty="0" smtClean="0"/>
            </a:br>
            <a:r>
              <a:rPr lang="ru-RU" sz="5400" dirty="0" smtClean="0"/>
              <a:t>Норвежский композитор </a:t>
            </a:r>
            <a:endParaRPr lang="ru-RU" sz="5400" dirty="0"/>
          </a:p>
        </p:txBody>
      </p:sp>
      <p:pic>
        <p:nvPicPr>
          <p:cNvPr id="4" name="Picture 2" descr="C:\Users\user\Downloads\image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4122669" cy="5899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 smtClean="0"/>
              <a:t>Сказки Гуляют по свету</a:t>
            </a:r>
            <a:endParaRPr lang="ru-RU" sz="6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ГОС.ПРАКТИКА\1442378_vbxnifclo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dirty="0" smtClean="0"/>
              <a:t> </a:t>
            </a:r>
            <a:r>
              <a:rPr lang="ru-RU" sz="3200" u="sng" dirty="0" smtClean="0"/>
              <a:t>Сказки гуляют по свету</a:t>
            </a:r>
            <a:r>
              <a:rPr lang="ru-RU" sz="3200" u="sng" dirty="0" smtClean="0"/>
              <a:t>.</a:t>
            </a:r>
          </a:p>
          <a:p>
            <a:pPr algn="ctr">
              <a:buNone/>
            </a:pPr>
            <a:r>
              <a:rPr lang="ru-RU" sz="2600" cap="all" dirty="0" smtClean="0"/>
              <a:t>МУЗЫКИ: </a:t>
            </a:r>
            <a:r>
              <a:rPr lang="ru-RU" sz="2600" cap="all" smtClean="0"/>
              <a:t>ЕВГЕНИЙ </a:t>
            </a:r>
            <a:r>
              <a:rPr lang="ru-RU" sz="2600" cap="all" smtClean="0"/>
              <a:t>ПТИЧКИН,</a:t>
            </a:r>
          </a:p>
          <a:p>
            <a:pPr algn="ctr">
              <a:buNone/>
            </a:pPr>
            <a:r>
              <a:rPr lang="ru-RU" sz="2600" cap="all" smtClean="0"/>
              <a:t>АВТОР </a:t>
            </a:r>
            <a:r>
              <a:rPr lang="ru-RU" sz="2600" cap="all" dirty="0" smtClean="0"/>
              <a:t>ТЕКСТА: МИХАИЛ </a:t>
            </a:r>
            <a:r>
              <a:rPr lang="ru-RU" sz="2600" cap="all" dirty="0" smtClean="0"/>
              <a:t>ПЛЯЦКОВСКИЙ</a:t>
            </a:r>
            <a:endParaRPr lang="ru-RU" sz="2600" cap="all" dirty="0" smtClean="0"/>
          </a:p>
          <a:p>
            <a:pPr algn="ctr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1.</a:t>
            </a:r>
            <a:r>
              <a:rPr lang="ru-RU" sz="3200" dirty="0" smtClean="0"/>
              <a:t> Сказки гуляют по свету, </a:t>
            </a:r>
            <a:br>
              <a:rPr lang="ru-RU" sz="3200" dirty="0" smtClean="0"/>
            </a:br>
            <a:r>
              <a:rPr lang="ru-RU" sz="3200" dirty="0" smtClean="0"/>
              <a:t>Ночь запрягая в карету. </a:t>
            </a:r>
            <a:br>
              <a:rPr lang="ru-RU" sz="3200" dirty="0" smtClean="0"/>
            </a:br>
            <a:r>
              <a:rPr lang="ru-RU" sz="3200" dirty="0" smtClean="0"/>
              <a:t>Сказки живут на полянах, </a:t>
            </a:r>
            <a:br>
              <a:rPr lang="ru-RU" sz="3200" dirty="0" smtClean="0"/>
            </a:br>
            <a:r>
              <a:rPr lang="ru-RU" sz="3200" dirty="0" smtClean="0"/>
              <a:t>Бродят на зорьке в туманах. 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А принц Белоснежку полюбит. </a:t>
            </a:r>
            <a:br>
              <a:rPr lang="ru-RU" sz="3200" dirty="0" smtClean="0"/>
            </a:br>
            <a:r>
              <a:rPr lang="ru-RU" sz="3200" dirty="0" smtClean="0"/>
              <a:t>А жадность </a:t>
            </a:r>
            <a:r>
              <a:rPr lang="ru-RU" sz="3200" dirty="0" err="1" smtClean="0"/>
              <a:t>Кащея</a:t>
            </a:r>
            <a:r>
              <a:rPr lang="ru-RU" sz="3200" dirty="0" smtClean="0"/>
              <a:t> погубит... </a:t>
            </a:r>
            <a:br>
              <a:rPr lang="ru-RU" sz="3200" dirty="0" smtClean="0"/>
            </a:br>
            <a:r>
              <a:rPr lang="ru-RU" sz="3200" dirty="0" smtClean="0"/>
              <a:t>Пусть Зло на проделки хитро, </a:t>
            </a:r>
            <a:br>
              <a:rPr lang="ru-RU" sz="3200" dirty="0" smtClean="0"/>
            </a:br>
            <a:r>
              <a:rPr lang="ru-RU" sz="3200" dirty="0" smtClean="0"/>
              <a:t>Но все ж побеждает Добро! 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ГОС.ПРАКТИКА\0_3b69c_99b7d36f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6" y="0"/>
            <a:ext cx="91286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/>
              <a:t>2) Мир озарив чудесами, </a:t>
            </a:r>
            <a:br>
              <a:rPr lang="ru-RU" sz="3600" dirty="0" smtClean="0"/>
            </a:br>
            <a:r>
              <a:rPr lang="ru-RU" sz="3600" dirty="0" smtClean="0"/>
              <a:t>Сказки летят над лесами, </a:t>
            </a:r>
            <a:br>
              <a:rPr lang="ru-RU" sz="3600" dirty="0" smtClean="0"/>
            </a:br>
            <a:r>
              <a:rPr lang="ru-RU" sz="3600" dirty="0" smtClean="0"/>
              <a:t>На подоконник садятся, </a:t>
            </a:r>
            <a:br>
              <a:rPr lang="ru-RU" sz="3600" dirty="0" smtClean="0"/>
            </a:br>
            <a:r>
              <a:rPr lang="ru-RU" sz="3600" dirty="0" smtClean="0"/>
              <a:t>В  окна как в речки глядятся.</a:t>
            </a:r>
          </a:p>
          <a:p>
            <a:pPr algn="ctr">
              <a:buNone/>
            </a:pP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А месяц засветится ясный, </a:t>
            </a:r>
            <a:br>
              <a:rPr lang="ru-RU" sz="3600" dirty="0" smtClean="0"/>
            </a:br>
            <a:r>
              <a:rPr lang="ru-RU" sz="3600" dirty="0" smtClean="0"/>
              <a:t>В глазах Василисы Прекрасной... </a:t>
            </a:r>
            <a:br>
              <a:rPr lang="ru-RU" sz="3600" dirty="0" smtClean="0"/>
            </a:br>
            <a:r>
              <a:rPr lang="ru-RU" sz="3600" dirty="0" smtClean="0"/>
              <a:t>Пусть Зло на проделки хитро, </a:t>
            </a:r>
            <a:br>
              <a:rPr lang="ru-RU" sz="3600" dirty="0" smtClean="0"/>
            </a:br>
            <a:r>
              <a:rPr lang="ru-RU" sz="3600" dirty="0" smtClean="0"/>
              <a:t>Но все ж побеждает Добро!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dirty="0" smtClean="0"/>
              <a:t>3) Сказки со мною повсюду, </a:t>
            </a:r>
            <a:br>
              <a:rPr lang="ru-RU" sz="4000" dirty="0" smtClean="0"/>
            </a:br>
            <a:r>
              <a:rPr lang="ru-RU" sz="4000" dirty="0" smtClean="0"/>
              <a:t>Их никогда не забуду. </a:t>
            </a:r>
            <a:br>
              <a:rPr lang="ru-RU" sz="4000" dirty="0" smtClean="0"/>
            </a:br>
            <a:r>
              <a:rPr lang="ru-RU" sz="4000" dirty="0" smtClean="0"/>
              <a:t>Стоит сомкнуть мне ресницы — </a:t>
            </a:r>
            <a:br>
              <a:rPr lang="ru-RU" sz="4000" dirty="0" smtClean="0"/>
            </a:br>
            <a:r>
              <a:rPr lang="ru-RU" sz="4000" dirty="0" smtClean="0"/>
              <a:t>Вмиг Сивка-Бурка примчится. 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    А Золушку выручит фея, </a:t>
            </a:r>
            <a:br>
              <a:rPr lang="ru-RU" sz="4000" dirty="0" smtClean="0"/>
            </a:br>
            <a:r>
              <a:rPr lang="ru-RU" sz="4000" dirty="0" smtClean="0"/>
              <a:t>Не станет Горыныча Змея... </a:t>
            </a:r>
            <a:br>
              <a:rPr lang="ru-RU" sz="4000" dirty="0" smtClean="0"/>
            </a:br>
            <a:r>
              <a:rPr lang="ru-RU" sz="4000" dirty="0" smtClean="0"/>
              <a:t>Пусть Зло на проделки хитро, </a:t>
            </a:r>
            <a:br>
              <a:rPr lang="ru-RU" sz="4000" dirty="0" smtClean="0"/>
            </a:br>
            <a:r>
              <a:rPr lang="ru-RU" sz="4000" dirty="0" smtClean="0"/>
              <a:t>Но все ж побеждает Добро!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1643050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Сказки гуляют по свету</a:t>
            </a:r>
            <a:endParaRPr lang="ru-RU" sz="8000" dirty="0"/>
          </a:p>
        </p:txBody>
      </p:sp>
      <p:pic>
        <p:nvPicPr>
          <p:cNvPr id="2050" name="Picture 2" descr="C:\Users\user\Desktop\ГОС.ПРАКТИКА\78814161_4495473_j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64" y="3929066"/>
            <a:ext cx="9144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chemeClr val="bg1"/>
                </a:solidFill>
              </a:rPr>
              <a:t>Сказки гуляют по свету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3633790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Спасибо за внимание</a:t>
            </a:r>
            <a:br>
              <a:rPr lang="ru-RU" sz="8000" dirty="0" smtClean="0"/>
            </a:b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ГОС.ПРАКТИКА\77777657_victor_cyganov_paintings___5_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762"/>
            <a:ext cx="9144000" cy="6885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52400"/>
            <a:ext cx="4214842" cy="6134120"/>
          </a:xfrm>
        </p:spPr>
        <p:txBody>
          <a:bodyPr/>
          <a:lstStyle/>
          <a:p>
            <a:r>
              <a:rPr lang="ru-RU" dirty="0" smtClean="0"/>
              <a:t>Уж как шла лиса по травке</a:t>
            </a:r>
            <a:br>
              <a:rPr lang="ru-RU" dirty="0" smtClean="0"/>
            </a:br>
            <a:r>
              <a:rPr lang="ru-RU" dirty="0" smtClean="0"/>
              <a:t>нашла азбуку в канавке</a:t>
            </a:r>
            <a:br>
              <a:rPr lang="ru-RU" dirty="0" smtClean="0"/>
            </a:br>
            <a:r>
              <a:rPr lang="ru-RU" dirty="0" smtClean="0"/>
              <a:t>она села на пенек </a:t>
            </a:r>
            <a:br>
              <a:rPr lang="ru-RU" dirty="0" smtClean="0"/>
            </a:br>
            <a:r>
              <a:rPr lang="ru-RU" dirty="0" smtClean="0"/>
              <a:t>и читала весь денек .</a:t>
            </a:r>
            <a:endParaRPr lang="ru-RU" dirty="0"/>
          </a:p>
        </p:txBody>
      </p:sp>
      <p:pic>
        <p:nvPicPr>
          <p:cNvPr id="4098" name="Picture 2" descr="C:\Users\user\Desktop\ГОС.ПРАКТИКА\0010-010-Kolobok-sel-lise-na-nosik-a-lisa-ego-ap-i-se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3857652" cy="5143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3438" y="457200"/>
            <a:ext cx="4348162" cy="5972196"/>
          </a:xfrm>
        </p:spPr>
        <p:txBody>
          <a:bodyPr/>
          <a:lstStyle/>
          <a:p>
            <a:r>
              <a:rPr lang="ru-RU" dirty="0" smtClean="0"/>
              <a:t>Скок- скок по скок</a:t>
            </a:r>
            <a:br>
              <a:rPr lang="ru-RU" dirty="0" smtClean="0"/>
            </a:br>
            <a:r>
              <a:rPr lang="ru-RU" dirty="0" smtClean="0"/>
              <a:t>молодой </a:t>
            </a:r>
            <a:r>
              <a:rPr lang="ru-RU" dirty="0" err="1" smtClean="0"/>
              <a:t>дроздок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водичку пошел </a:t>
            </a:r>
            <a:br>
              <a:rPr lang="ru-RU" dirty="0" smtClean="0"/>
            </a:br>
            <a:r>
              <a:rPr lang="ru-RU" dirty="0" smtClean="0"/>
              <a:t>молодчику нашел</a:t>
            </a:r>
            <a:endParaRPr lang="ru-RU" dirty="0"/>
          </a:p>
        </p:txBody>
      </p:sp>
      <p:pic>
        <p:nvPicPr>
          <p:cNvPr id="5122" name="Picture 2" descr="C:\Users\user\Desktop\ГОС.ПРАКТИКА\drozd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071546"/>
            <a:ext cx="4000528" cy="5168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ГОС.ПРАКТИКА\image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ГОС.ПРАКТИКА\449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4" name="Picture 3" descr="C:\Users\user\Desktop\ГОС.ПРАКТИКА\127071389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8604"/>
            <a:ext cx="4439810" cy="59395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6314" y="457200"/>
            <a:ext cx="4205286" cy="5757882"/>
          </a:xfrm>
        </p:spPr>
        <p:txBody>
          <a:bodyPr/>
          <a:lstStyle/>
          <a:p>
            <a:r>
              <a:rPr lang="ru-RU" dirty="0" smtClean="0"/>
              <a:t>Эдвард Григ</a:t>
            </a:r>
            <a:br>
              <a:rPr lang="ru-RU" dirty="0" smtClean="0"/>
            </a:br>
            <a:r>
              <a:rPr lang="ru-RU" dirty="0" smtClean="0"/>
              <a:t> 1843- 1907 </a:t>
            </a:r>
            <a:br>
              <a:rPr lang="ru-RU" dirty="0" smtClean="0"/>
            </a:br>
            <a:r>
              <a:rPr lang="ru-RU" dirty="0" smtClean="0"/>
              <a:t>Норвежский композитор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user\Desktop\ГОС.ПРАКТИКА\127071389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3745611" cy="5010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454</TotalTime>
  <Words>178</Words>
  <Application>Microsoft Office PowerPoint</Application>
  <PresentationFormat>Экран (4:3)</PresentationFormat>
  <Paragraphs>44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Слайд 1</vt:lpstr>
      <vt:lpstr>Слайд 2</vt:lpstr>
      <vt:lpstr>Слайд 3</vt:lpstr>
      <vt:lpstr>Слайд 4</vt:lpstr>
      <vt:lpstr>Уж как шла лиса по травке нашла азбуку в канавке она села на пенек  и читала весь денек .</vt:lpstr>
      <vt:lpstr>Скок- скок по скок молодой дроздок по водичку пошел  молодчику нашел</vt:lpstr>
      <vt:lpstr>Слайд 7</vt:lpstr>
      <vt:lpstr>Слайд 8</vt:lpstr>
      <vt:lpstr>Эдвард Григ  1843- 1907  Норвежский композитор  </vt:lpstr>
      <vt:lpstr>Слайд 10</vt:lpstr>
      <vt:lpstr>Генрих Ибсен 1828 - 1906   норвежский драматург.</vt:lpstr>
      <vt:lpstr>Название частей Сюиты «Пер Гюнт»</vt:lpstr>
      <vt:lpstr>Слайд 13</vt:lpstr>
      <vt:lpstr>Слайд 14</vt:lpstr>
      <vt:lpstr>Слайд 15</vt:lpstr>
      <vt:lpstr>Шел король по лесу, по лесу, по лесу,   Нашел себе принцесу, принцессу, принцессу.   Давай с тобой попрыгаем, попрыгаем, попрыгаем,   Ручками похлопаем, похлопаем, похлопаем,   Ножками потопаем, потопаем, потопаем,   Головкой покачаем,  Сначала начинаем!  Шел король по лесу, ..</vt:lpstr>
      <vt:lpstr>Слайд 17</vt:lpstr>
      <vt:lpstr>Африка</vt:lpstr>
      <vt:lpstr>Слайд 19</vt:lpstr>
      <vt:lpstr>«Айболит»</vt:lpstr>
      <vt:lpstr>Михаил  Рябинин   1931-1995 популярный советский и российский поэт-песенник.</vt:lpstr>
      <vt:lpstr>Оскар Фельцман  1921- 2013 советский и российский композитор. Народный артист РСФСР</vt:lpstr>
      <vt:lpstr>«Айболит»</vt:lpstr>
      <vt:lpstr>Слайд 24</vt:lpstr>
      <vt:lpstr>Слайд 25</vt:lpstr>
      <vt:lpstr>«В пещере горного короля» Сюита «Пер Гюнт»</vt:lpstr>
      <vt:lpstr>Эдвард Григ  1843- 1907 Норвежский композитор </vt:lpstr>
      <vt:lpstr>Сказки Гуляют по свету</vt:lpstr>
      <vt:lpstr>Слайд 29</vt:lpstr>
      <vt:lpstr>Слайд 30</vt:lpstr>
      <vt:lpstr>Слайд 31</vt:lpstr>
      <vt:lpstr>Сказки гуляют по свету</vt:lpstr>
      <vt:lpstr>Спасибо за внимание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ГУЗЕЛЯ</dc:creator>
  <cp:lastModifiedBy>ГУЗЕЛЯ</cp:lastModifiedBy>
  <cp:revision>32</cp:revision>
  <dcterms:created xsi:type="dcterms:W3CDTF">2013-04-14T15:23:06Z</dcterms:created>
  <dcterms:modified xsi:type="dcterms:W3CDTF">2013-04-17T06:50:41Z</dcterms:modified>
</cp:coreProperties>
</file>