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64" r:id="rId4"/>
    <p:sldId id="257" r:id="rId5"/>
    <p:sldId id="258" r:id="rId6"/>
    <p:sldId id="260" r:id="rId7"/>
    <p:sldId id="259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D3B51-0829-4335-8740-F4FADDA00A3B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38C7E9-1F65-4ED2-95F6-304A8D0018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Ответ- слон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6D90-3834-45ED-BD51-F74B98C0F232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Цветы       лилия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E26D90-3834-45ED-BD51-F74B98C0F232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Сел-лес, лиса- сила, тело- лето.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8C7E9-1F65-4ED2-95F6-304A8D0018E2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Слова со звуком Ль:  </a:t>
            </a:r>
            <a:r>
              <a:rPr lang="ru-RU" dirty="0" smtClean="0"/>
              <a:t>коленки,  </a:t>
            </a:r>
            <a:r>
              <a:rPr lang="ru-RU" dirty="0" smtClean="0"/>
              <a:t>коляска, тюлень,</a:t>
            </a:r>
            <a:r>
              <a:rPr lang="ru-RU" baseline="0" dirty="0" smtClean="0"/>
              <a:t> билет, телёнок, салют.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8C7E9-1F65-4ED2-95F6-304A8D0018E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Слова</a:t>
            </a:r>
            <a:r>
              <a:rPr lang="ru-RU" baseline="0" dirty="0" smtClean="0"/>
              <a:t> с твёрдой Л- колбаса, галстук, яблоко, колокол, солдат, палатка.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38C7E9-1F65-4ED2-95F6-304A8D0018E2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B4A27-D062-4A8A-9957-B6D3249B894F}" type="datetimeFigureOut">
              <a:rPr lang="ru-RU" smtClean="0"/>
              <a:pPr/>
              <a:t>08.05.2014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77C97-B234-4522-9B86-6202797256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pn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7;&#1042;&#1091;&#1082;&#1080;%20&#1051;-&#1051;&#1100;\&#1055;&#1086;&#1083;&#1100;%20&#1052;&#1086;&#1088;&#1080;&#1072;.mp3" TargetMode="Externa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Звуки </a:t>
            </a:r>
            <a:r>
              <a:rPr lang="ru-RU" dirty="0" err="1" smtClean="0"/>
              <a:t>Л-Ль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5857892"/>
            <a:ext cx="4143404" cy="685808"/>
          </a:xfrm>
        </p:spPr>
        <p:txBody>
          <a:bodyPr/>
          <a:lstStyle/>
          <a:p>
            <a:r>
              <a:rPr lang="ru-RU" dirty="0" smtClean="0"/>
              <a:t>Артамонова О.В.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alpha val="5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слова.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4329114" cy="38290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12, 16, 13, 6, 15, </a:t>
            </a:r>
            <a:r>
              <a:rPr lang="ru-RU" dirty="0" smtClean="0"/>
              <a:t>12, 10.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12, 16, 13, 33, 19, 12, 1.</a:t>
            </a:r>
          </a:p>
          <a:p>
            <a:pPr>
              <a:buNone/>
            </a:pPr>
            <a:r>
              <a:rPr lang="ru-RU" dirty="0" smtClean="0"/>
              <a:t>20, 32, 13, 6, 15, 30.</a:t>
            </a:r>
          </a:p>
          <a:p>
            <a:pPr>
              <a:buNone/>
            </a:pPr>
            <a:r>
              <a:rPr lang="ru-RU" dirty="0" smtClean="0"/>
              <a:t>2, 10, 13, 6, 20.</a:t>
            </a:r>
          </a:p>
          <a:p>
            <a:pPr>
              <a:buNone/>
            </a:pPr>
            <a:r>
              <a:rPr lang="ru-RU" dirty="0" smtClean="0"/>
              <a:t>20, 6, 13, 7, 15, 16, 12.</a:t>
            </a:r>
          </a:p>
          <a:p>
            <a:pPr>
              <a:buNone/>
            </a:pPr>
            <a:r>
              <a:rPr lang="ru-RU" dirty="0" smtClean="0"/>
              <a:t>19, 1, 13, 32, 20.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Documents and Settings\Максимка\Рабочий стол\презентации\Для  през Л-Ль\колен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26" y="0"/>
            <a:ext cx="1643074" cy="1643074"/>
          </a:xfrm>
          <a:prstGeom prst="rect">
            <a:avLst/>
          </a:prstGeom>
          <a:noFill/>
        </p:spPr>
      </p:pic>
      <p:pic>
        <p:nvPicPr>
          <p:cNvPr id="1027" name="Picture 3" descr="D:\Documents and Settings\Максимка\Рабочий стол\презентации\Для  през Л-Ль\коляс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1643050"/>
            <a:ext cx="1643042" cy="1651854"/>
          </a:xfrm>
          <a:prstGeom prst="rect">
            <a:avLst/>
          </a:prstGeom>
          <a:noFill/>
        </p:spPr>
      </p:pic>
      <p:pic>
        <p:nvPicPr>
          <p:cNvPr id="1028" name="Picture 4" descr="D:\Documents and Settings\Максимка\Рабочий стол\презентации\Для  през Л-Ль\тюлень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286123"/>
            <a:ext cx="1643042" cy="1555507"/>
          </a:xfrm>
          <a:prstGeom prst="rect">
            <a:avLst/>
          </a:prstGeom>
          <a:noFill/>
        </p:spPr>
      </p:pic>
      <p:pic>
        <p:nvPicPr>
          <p:cNvPr id="1029" name="Picture 5" descr="D:\Documents and Settings\Максимка\Рабочий стол\презентации\Для  през Л-Ль\биле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58" y="4857761"/>
            <a:ext cx="1643042" cy="2000240"/>
          </a:xfrm>
          <a:prstGeom prst="rect">
            <a:avLst/>
          </a:prstGeom>
          <a:noFill/>
        </p:spPr>
      </p:pic>
      <p:pic>
        <p:nvPicPr>
          <p:cNvPr id="1030" name="Picture 6" descr="D:\Documents and Settings\Максимка\Рабочий стол\презентации\Для  през Л-Ль\телён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6380" y="4929198"/>
            <a:ext cx="2214578" cy="1928802"/>
          </a:xfrm>
          <a:prstGeom prst="rect">
            <a:avLst/>
          </a:prstGeom>
          <a:noFill/>
        </p:spPr>
      </p:pic>
      <p:pic>
        <p:nvPicPr>
          <p:cNvPr id="1031" name="Picture 7" descr="D:\Documents and Settings\Максимка\Рабочий стол\презентации\Для  през Л-Ль\салют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43240" y="5000636"/>
            <a:ext cx="2143140" cy="1857364"/>
          </a:xfrm>
          <a:prstGeom prst="rect">
            <a:avLst/>
          </a:prstGeom>
          <a:noFill/>
        </p:spPr>
      </p:pic>
      <p:sp>
        <p:nvSpPr>
          <p:cNvPr id="12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3722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7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Составь слова.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12, 16, 13, 2, 1, 19, 1.</a:t>
            </a:r>
          </a:p>
          <a:p>
            <a:pPr>
              <a:buNone/>
            </a:pPr>
            <a:r>
              <a:rPr lang="ru-RU" dirty="0" smtClean="0"/>
              <a:t>4, 1, 13, 19, 20, 21, 12.</a:t>
            </a:r>
          </a:p>
          <a:p>
            <a:pPr>
              <a:buNone/>
            </a:pPr>
            <a:r>
              <a:rPr lang="ru-RU" dirty="0" smtClean="0"/>
              <a:t>33, 2, 13, 16, 12, 16.</a:t>
            </a:r>
          </a:p>
          <a:p>
            <a:pPr>
              <a:buNone/>
            </a:pPr>
            <a:r>
              <a:rPr lang="ru-RU" dirty="0" smtClean="0"/>
              <a:t>12, 16, 13, 16, 12, 16, 13.</a:t>
            </a:r>
          </a:p>
          <a:p>
            <a:pPr>
              <a:buNone/>
            </a:pPr>
            <a:r>
              <a:rPr lang="ru-RU" dirty="0" smtClean="0"/>
              <a:t>19, 16, 13, 5, 1, 20.</a:t>
            </a:r>
          </a:p>
          <a:p>
            <a:pPr>
              <a:buNone/>
            </a:pPr>
            <a:r>
              <a:rPr lang="ru-RU" dirty="0" smtClean="0"/>
              <a:t>17, 1, 13, 1, 20, 12, 1.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D:\Documents and Settings\Максимка\Рабочий стол\презентации\Для  през Л-Ль\колбас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0"/>
            <a:ext cx="1714480" cy="1643050"/>
          </a:xfrm>
          <a:prstGeom prst="rect">
            <a:avLst/>
          </a:prstGeom>
          <a:noFill/>
        </p:spPr>
      </p:pic>
      <p:pic>
        <p:nvPicPr>
          <p:cNvPr id="2051" name="Picture 3" descr="D:\Documents and Settings\Максимка\Рабочий стол\презентации\Для  през Л-Ль\галст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00958" y="1643050"/>
            <a:ext cx="1643042" cy="1714512"/>
          </a:xfrm>
          <a:prstGeom prst="rect">
            <a:avLst/>
          </a:prstGeom>
          <a:noFill/>
        </p:spPr>
      </p:pic>
      <p:pic>
        <p:nvPicPr>
          <p:cNvPr id="2052" name="Picture 4" descr="D:\Documents and Settings\Максимка\Рабочий стол\презентации\Для  през Л-Ль\яблок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00958" y="3357562"/>
            <a:ext cx="1643042" cy="1714512"/>
          </a:xfrm>
          <a:prstGeom prst="rect">
            <a:avLst/>
          </a:prstGeom>
          <a:noFill/>
        </p:spPr>
      </p:pic>
      <p:pic>
        <p:nvPicPr>
          <p:cNvPr id="2053" name="Picture 5" descr="D:\Documents and Settings\Максимка\Рабочий стол\презентации\Для  през Л-Ль\солда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44808" y="5072074"/>
            <a:ext cx="1727588" cy="1785925"/>
          </a:xfrm>
          <a:prstGeom prst="rect">
            <a:avLst/>
          </a:prstGeom>
          <a:noFill/>
        </p:spPr>
      </p:pic>
      <p:pic>
        <p:nvPicPr>
          <p:cNvPr id="2054" name="Picture 6" descr="D:\Documents and Settings\Максимка\Рабочий стол\презентации\Для  през Л-Ль\палатка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5117771"/>
            <a:ext cx="2286016" cy="1740229"/>
          </a:xfrm>
          <a:prstGeom prst="rect">
            <a:avLst/>
          </a:prstGeom>
          <a:noFill/>
        </p:spPr>
      </p:pic>
      <p:pic>
        <p:nvPicPr>
          <p:cNvPr id="2055" name="Picture 7" descr="D:\Documents and Settings\Максимка\Рабочий стол\презентации\Для  през Л-Ль\колокол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96" y="5072074"/>
            <a:ext cx="1571604" cy="1785926"/>
          </a:xfrm>
          <a:prstGeom prst="rect">
            <a:avLst/>
          </a:prstGeom>
          <a:noFill/>
        </p:spPr>
      </p:pic>
      <p:sp>
        <p:nvSpPr>
          <p:cNvPr id="10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3722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28"/>
          <p:cNvSpPr/>
          <p:nvPr/>
        </p:nvSpPr>
        <p:spPr>
          <a:xfrm>
            <a:off x="4860032" y="3933056"/>
            <a:ext cx="381642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лягушка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5536" y="3861048"/>
            <a:ext cx="381642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     кролик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Найдите слово с твёрдой согласной 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1340768"/>
            <a:ext cx="381642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слон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1340768"/>
            <a:ext cx="381642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лиса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95928" y="6165304"/>
            <a:ext cx="648072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Documents and Settings\13.36.23\Рабочий стол\сл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1285875" cy="1368152"/>
          </a:xfrm>
          <a:prstGeom prst="rect">
            <a:avLst/>
          </a:prstGeom>
          <a:noFill/>
        </p:spPr>
      </p:pic>
      <p:pic>
        <p:nvPicPr>
          <p:cNvPr id="1029" name="Picture 5" descr="C:\Documents and Settings\13.36.23\Рабочий стол\ли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340768"/>
            <a:ext cx="1259632" cy="1440160"/>
          </a:xfrm>
          <a:prstGeom prst="rect">
            <a:avLst/>
          </a:prstGeom>
          <a:noFill/>
        </p:spPr>
      </p:pic>
      <p:pic>
        <p:nvPicPr>
          <p:cNvPr id="1026" name="Picture 2" descr="C:\Documents and Settings\13.36.23\Рабочий стол\кролик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861048"/>
            <a:ext cx="1299551" cy="1440160"/>
          </a:xfrm>
          <a:prstGeom prst="rect">
            <a:avLst/>
          </a:prstGeom>
          <a:noFill/>
        </p:spPr>
      </p:pic>
      <p:pic>
        <p:nvPicPr>
          <p:cNvPr id="1027" name="Picture 3" descr="C:\Documents and Settings\13.36.23\Рабочий стол\лягушка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03840" y="3933056"/>
            <a:ext cx="1440160" cy="14499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AF7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latin typeface="Calibri" pitchFamily="34" charset="0"/>
                <a:cs typeface="Times New Roman" pitchFamily="18" charset="0"/>
              </a:rPr>
              <a:t>Найдите слово с    мягкой согласной Л</a:t>
            </a:r>
            <a:r>
              <a:rPr lang="ru-RU" dirty="0" smtClean="0">
                <a:latin typeface="Calibri" pitchFamily="34" charset="0"/>
              </a:rPr>
              <a:t/>
            </a:r>
            <a:br>
              <a:rPr lang="ru-RU" dirty="0" smtClean="0"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83568" y="1340768"/>
            <a:ext cx="381642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лилия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32040" y="1340768"/>
            <a:ext cx="381642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гладиолус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861048"/>
            <a:ext cx="3816424" cy="144016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лотос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4048" y="3861048"/>
            <a:ext cx="3816424" cy="13681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</a:rPr>
              <a:t>ландыш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495928" y="6165304"/>
            <a:ext cx="648072" cy="69269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13.36.23\Рабочий стол\лилия 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1373212" cy="1368152"/>
          </a:xfrm>
          <a:prstGeom prst="rect">
            <a:avLst/>
          </a:prstGeom>
          <a:noFill/>
        </p:spPr>
      </p:pic>
      <p:pic>
        <p:nvPicPr>
          <p:cNvPr id="1030" name="Picture 6" descr="C:\Documents and Settings\13.36.23\Рабочий стол\ландыш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3861048"/>
            <a:ext cx="1331640" cy="1368152"/>
          </a:xfrm>
          <a:prstGeom prst="rect">
            <a:avLst/>
          </a:prstGeom>
          <a:noFill/>
        </p:spPr>
      </p:pic>
      <p:pic>
        <p:nvPicPr>
          <p:cNvPr id="1031" name="Picture 7" descr="C:\Documents and Settings\13.36.23\Рабочий стол\гладиолу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78775" y="1340768"/>
            <a:ext cx="1165225" cy="1440160"/>
          </a:xfrm>
          <a:prstGeom prst="rect">
            <a:avLst/>
          </a:prstGeom>
          <a:noFill/>
        </p:spPr>
      </p:pic>
      <p:pic>
        <p:nvPicPr>
          <p:cNvPr id="1032" name="Picture 8" descr="C:\Documents and Settings\13.36.23\Рабочий стол\лото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61048"/>
            <a:ext cx="1439144" cy="14519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5FAF74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Прочитай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Ли-ли-ли </a:t>
            </a:r>
            <a:r>
              <a:rPr lang="ru-RU" dirty="0" err="1" smtClean="0"/>
              <a:t>ли-ли-ли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Тополя видны вдали.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Ле-ле-ле</a:t>
            </a:r>
            <a:r>
              <a:rPr lang="ru-RU" dirty="0" smtClean="0"/>
              <a:t> </a:t>
            </a:r>
            <a:r>
              <a:rPr lang="ru-RU" dirty="0" err="1" smtClean="0"/>
              <a:t>ле-ле-ле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Много их у нас в селе.</a:t>
            </a:r>
          </a:p>
          <a:p>
            <a:pPr>
              <a:buNone/>
            </a:pPr>
            <a:r>
              <a:rPr lang="ru-RU" dirty="0" smtClean="0"/>
              <a:t>Ля-ля-ля </a:t>
            </a:r>
            <a:r>
              <a:rPr lang="ru-RU" dirty="0" err="1" smtClean="0"/>
              <a:t>ля-ля-ля</a:t>
            </a: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Все мы любим тополя.</a:t>
            </a:r>
          </a:p>
          <a:p>
            <a:pPr>
              <a:buNone/>
            </a:pPr>
            <a:r>
              <a:rPr lang="ru-RU" dirty="0" smtClean="0"/>
              <a:t>                      </a:t>
            </a:r>
            <a:r>
              <a:rPr lang="ru-RU" dirty="0" err="1" smtClean="0"/>
              <a:t>Лю-лю-лю</a:t>
            </a:r>
            <a:r>
              <a:rPr lang="ru-RU" dirty="0" smtClean="0"/>
              <a:t> </a:t>
            </a:r>
            <a:r>
              <a:rPr lang="ru-RU" dirty="0" err="1" smtClean="0"/>
              <a:t>лю-лю-лю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Тополя и я люблю.</a:t>
            </a:r>
          </a:p>
          <a:p>
            <a:pPr>
              <a:buNone/>
            </a:pPr>
            <a:r>
              <a:rPr lang="ru-RU" dirty="0" err="1" smtClean="0"/>
              <a:t>Ле-ле-ле</a:t>
            </a:r>
            <a:r>
              <a:rPr lang="ru-RU" dirty="0" smtClean="0"/>
              <a:t> </a:t>
            </a:r>
            <a:r>
              <a:rPr lang="ru-RU" dirty="0" err="1" smtClean="0"/>
              <a:t>ле-ле-ле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Веселей от них в селе.</a:t>
            </a:r>
          </a:p>
          <a:p>
            <a:pPr>
              <a:buNone/>
            </a:pPr>
            <a:r>
              <a:rPr lang="ru-RU" dirty="0" smtClean="0"/>
              <a:t>                      Ля-ля-ля </a:t>
            </a:r>
            <a:r>
              <a:rPr lang="ru-RU" dirty="0" err="1" smtClean="0"/>
              <a:t>ля-ля-ля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Но от них в пуху земля.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Documents and Settings\Максимка\Рабочий стол\топо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417" y="0"/>
            <a:ext cx="2915583" cy="2357430"/>
          </a:xfrm>
          <a:prstGeom prst="rect">
            <a:avLst/>
          </a:prstGeom>
          <a:noFill/>
        </p:spPr>
      </p:pic>
      <p:pic>
        <p:nvPicPr>
          <p:cNvPr id="1027" name="Picture 3" descr="D:\Documents and Settings\Максимка\Рабочий стол\ветка топол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2357430"/>
            <a:ext cx="2928926" cy="2143140"/>
          </a:xfrm>
          <a:prstGeom prst="rect">
            <a:avLst/>
          </a:prstGeom>
          <a:noFill/>
        </p:spPr>
      </p:pic>
      <p:pic>
        <p:nvPicPr>
          <p:cNvPr id="1028" name="Picture 4" descr="D:\Documents and Settings\Максимка\Рабочий стол\пух топол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500570"/>
            <a:ext cx="2928925" cy="2357430"/>
          </a:xfrm>
          <a:prstGeom prst="rect">
            <a:avLst/>
          </a:prstGeom>
          <a:noFill/>
        </p:spPr>
      </p:pic>
      <p:sp>
        <p:nvSpPr>
          <p:cNvPr id="7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85720" y="6215082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Отгадай загадки.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Закружится стоит или идет,</a:t>
            </a:r>
          </a:p>
          <a:p>
            <a:pPr>
              <a:buNone/>
            </a:pPr>
            <a:r>
              <a:rPr lang="ru-RU" sz="2800" dirty="0" smtClean="0"/>
              <a:t>А если остановишь - упадет.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Уж очень вид у них чудной:</a:t>
            </a:r>
          </a:p>
          <a:p>
            <a:pPr>
              <a:buNone/>
            </a:pPr>
            <a:r>
              <a:rPr lang="ru-RU" sz="2800" dirty="0" smtClean="0"/>
              <a:t>У папы — локоны волной,</a:t>
            </a:r>
          </a:p>
          <a:p>
            <a:pPr>
              <a:buNone/>
            </a:pPr>
            <a:r>
              <a:rPr lang="ru-RU" sz="2800" dirty="0" smtClean="0"/>
              <a:t>А мама ходит стриженой,</a:t>
            </a:r>
          </a:p>
          <a:p>
            <a:pPr>
              <a:buNone/>
            </a:pPr>
            <a:r>
              <a:rPr lang="ru-RU" sz="2800" dirty="0" smtClean="0"/>
              <a:t>На что она обижена.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Нагнут меня ребятки —                                                                                                                       И дождь пойдёт на грядки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Documents and Settings\Максимка\Рабочий стол\юл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0"/>
            <a:ext cx="1928794" cy="2357430"/>
          </a:xfrm>
          <a:prstGeom prst="rect">
            <a:avLst/>
          </a:prstGeom>
          <a:noFill/>
        </p:spPr>
      </p:pic>
      <p:pic>
        <p:nvPicPr>
          <p:cNvPr id="1027" name="Picture 3" descr="D:\Documents and Settings\Максимка\Рабочий стол\лев и льв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8062" y="4500570"/>
            <a:ext cx="2965938" cy="2357429"/>
          </a:xfrm>
          <a:prstGeom prst="rect">
            <a:avLst/>
          </a:prstGeom>
          <a:noFill/>
        </p:spPr>
      </p:pic>
      <p:pic>
        <p:nvPicPr>
          <p:cNvPr id="1028" name="Picture 4" descr="D:\Documents and Settings\Максимка\Рабочий стол\лей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2357430"/>
            <a:ext cx="1928794" cy="2143140"/>
          </a:xfrm>
          <a:prstGeom prst="rect">
            <a:avLst/>
          </a:prstGeom>
          <a:noFill/>
        </p:spPr>
      </p:pic>
      <p:sp>
        <p:nvSpPr>
          <p:cNvPr id="7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428596" y="6143644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Переставь буквы, получи новые слова.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сел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тело-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сила-</a:t>
            </a:r>
            <a:endParaRPr lang="ru-RU" dirty="0"/>
          </a:p>
        </p:txBody>
      </p:sp>
      <p:pic>
        <p:nvPicPr>
          <p:cNvPr id="1026" name="Picture 2" descr="D:\Documents and Settings\Максимка\Рабочий стол\лет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786190"/>
            <a:ext cx="3786182" cy="3071810"/>
          </a:xfrm>
          <a:prstGeom prst="rect">
            <a:avLst/>
          </a:prstGeom>
          <a:noFill/>
        </p:spPr>
      </p:pic>
      <p:pic>
        <p:nvPicPr>
          <p:cNvPr id="1027" name="Picture 3" descr="D:\Documents and Settings\Максимка\Рабочий стол\лиса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572009"/>
            <a:ext cx="5357818" cy="2285992"/>
          </a:xfrm>
          <a:prstGeom prst="rect">
            <a:avLst/>
          </a:prstGeom>
          <a:noFill/>
        </p:spPr>
      </p:pic>
      <p:pic>
        <p:nvPicPr>
          <p:cNvPr id="1028" name="Picture 4" descr="D:\Documents and Settings\Максимка\Рабочий стол\ле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1071546"/>
            <a:ext cx="3810000" cy="2714644"/>
          </a:xfrm>
          <a:prstGeom prst="rect">
            <a:avLst/>
          </a:prstGeom>
          <a:noFill/>
        </p:spPr>
      </p:pic>
      <p:sp>
        <p:nvSpPr>
          <p:cNvPr id="7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42844" y="63722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Говори, не торопись и, смотри, не ошибись. 	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Убежало, убежало, убежало молоко.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Я с трудом его поймала.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Быть хозяйкой нелегко.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Посадил дед лук, отрастил лук чуб.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Увидал лук внук, оборвал луку чуб.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Удивительная штука: слезы капают - у внука!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Наши руки были в мыле, мы посуду сами мыли.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Мы посуду мыли сами, помогали нашей маме.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Валя на проталинке промочила валенки. 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Валенки у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Валеньки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сохнут на завалинке.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Мама Милу с мылом мыла. В глаз попало Миле мыло.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Мама Миле говорила: - не сердись, дочурка Мила!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- Не сержусь, сказала Мила. - Я выплакиваю мыло. 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Колокольчик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поклонился нам с тобой.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Колокольчики-цветы очень вежливы. А ты?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Белые лебеди в небе живут, по небу лебеди плавно плывут.</a:t>
            </a:r>
            <a:br>
              <a:rPr lang="ru-RU" sz="8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Белые перышки вьются слегка. Здравствуйте, лебеди - облака.</a:t>
            </a:r>
          </a:p>
          <a:p>
            <a:endParaRPr lang="ru-RU" dirty="0"/>
          </a:p>
        </p:txBody>
      </p:sp>
      <p:pic>
        <p:nvPicPr>
          <p:cNvPr id="2050" name="Picture 2" descr="D:\Documents and Settings\Максимка\Рабочий стол\молок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34" y="0"/>
            <a:ext cx="1485880" cy="1173063"/>
          </a:xfrm>
          <a:prstGeom prst="rect">
            <a:avLst/>
          </a:prstGeom>
          <a:noFill/>
        </p:spPr>
      </p:pic>
      <p:pic>
        <p:nvPicPr>
          <p:cNvPr id="2051" name="Picture 3" descr="D:\Documents and Settings\Максимка\Рабочий стол\л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1142984"/>
            <a:ext cx="1500166" cy="1125125"/>
          </a:xfrm>
          <a:prstGeom prst="rect">
            <a:avLst/>
          </a:prstGeom>
          <a:noFill/>
        </p:spPr>
      </p:pic>
      <p:pic>
        <p:nvPicPr>
          <p:cNvPr id="2052" name="Picture 4" descr="D:\Documents and Settings\Максимка\Рабочий стол\облака -лебед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4500570"/>
            <a:ext cx="1500166" cy="1143008"/>
          </a:xfrm>
          <a:prstGeom prst="rect">
            <a:avLst/>
          </a:prstGeom>
          <a:noFill/>
        </p:spPr>
      </p:pic>
      <p:pic>
        <p:nvPicPr>
          <p:cNvPr id="2053" name="Picture 5" descr="D:\Documents and Settings\Максимка\Рабочий стол\колокольчик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3834" y="5572140"/>
            <a:ext cx="1500166" cy="1285860"/>
          </a:xfrm>
          <a:prstGeom prst="rect">
            <a:avLst/>
          </a:prstGeom>
          <a:noFill/>
        </p:spPr>
      </p:pic>
      <p:pic>
        <p:nvPicPr>
          <p:cNvPr id="2054" name="Picture 6" descr="D:\Documents and Settings\Максимка\Рабочий стол\моют посуду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2153" y="2214554"/>
            <a:ext cx="2531847" cy="1159341"/>
          </a:xfrm>
          <a:prstGeom prst="rect">
            <a:avLst/>
          </a:prstGeom>
          <a:noFill/>
        </p:spPr>
      </p:pic>
      <p:pic>
        <p:nvPicPr>
          <p:cNvPr id="2055" name="Picture 7" descr="D:\Documents and Settings\Максимка\Рабочий стол\мыт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357562"/>
            <a:ext cx="1524000" cy="1143000"/>
          </a:xfrm>
          <a:prstGeom prst="rect">
            <a:avLst/>
          </a:prstGeom>
          <a:noFill/>
        </p:spPr>
      </p:pic>
      <p:sp>
        <p:nvSpPr>
          <p:cNvPr id="10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85720" y="6215082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Отгадать пропущенный слог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А___са</a:t>
            </a:r>
            <a:r>
              <a:rPr lang="ru-RU" dirty="0" smtClean="0"/>
              <a:t>     </a:t>
            </a:r>
          </a:p>
          <a:p>
            <a:r>
              <a:rPr lang="ru-RU" dirty="0" err="1" smtClean="0"/>
              <a:t>Га___на</a:t>
            </a:r>
            <a:endParaRPr lang="ru-RU" dirty="0" smtClean="0"/>
          </a:p>
          <a:p>
            <a:r>
              <a:rPr lang="ru-RU" dirty="0" err="1" smtClean="0"/>
              <a:t>У___ца</a:t>
            </a:r>
            <a:endParaRPr lang="ru-RU" dirty="0" smtClean="0"/>
          </a:p>
          <a:p>
            <a:r>
              <a:rPr lang="ru-RU" dirty="0" err="1" smtClean="0"/>
              <a:t>Пе___кан</a:t>
            </a:r>
            <a:endParaRPr lang="ru-RU" dirty="0" smtClean="0"/>
          </a:p>
          <a:p>
            <a:r>
              <a:rPr lang="ru-RU" dirty="0" err="1" smtClean="0"/>
              <a:t>Ве___кан</a:t>
            </a:r>
            <a:endParaRPr lang="ru-RU" dirty="0" smtClean="0"/>
          </a:p>
          <a:p>
            <a:r>
              <a:rPr lang="ru-RU" dirty="0" err="1" smtClean="0"/>
              <a:t>До___на</a:t>
            </a:r>
            <a:endParaRPr lang="ru-RU" dirty="0" smtClean="0"/>
          </a:p>
          <a:p>
            <a:r>
              <a:rPr lang="ru-RU" dirty="0" err="1" smtClean="0"/>
              <a:t>Пи__ть</a:t>
            </a:r>
            <a:endParaRPr lang="ru-RU" dirty="0" smtClean="0"/>
          </a:p>
          <a:p>
            <a:r>
              <a:rPr lang="ru-RU" dirty="0" err="1" smtClean="0"/>
              <a:t>Ка__тка</a:t>
            </a:r>
            <a:endParaRPr lang="ru-RU" dirty="0" smtClean="0"/>
          </a:p>
          <a:p>
            <a:r>
              <a:rPr lang="ru-RU" dirty="0" err="1" smtClean="0"/>
              <a:t>Хва___ть</a:t>
            </a:r>
            <a:endParaRPr lang="ru-RU" dirty="0"/>
          </a:p>
        </p:txBody>
      </p:sp>
      <p:pic>
        <p:nvPicPr>
          <p:cNvPr id="2051" name="Picture 3" descr="D:\Documents and Settings\Максимка\Рабочий стол\девочк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9100" y="0"/>
            <a:ext cx="1104900" cy="1428750"/>
          </a:xfrm>
          <a:prstGeom prst="rect">
            <a:avLst/>
          </a:prstGeom>
          <a:noFill/>
        </p:spPr>
      </p:pic>
      <p:pic>
        <p:nvPicPr>
          <p:cNvPr id="2052" name="Picture 4" descr="D:\Documents and Settings\Максимка\Рабочий стол\ул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1428736"/>
            <a:ext cx="1524000" cy="1143000"/>
          </a:xfrm>
          <a:prstGeom prst="rect">
            <a:avLst/>
          </a:prstGeom>
          <a:noFill/>
        </p:spPr>
      </p:pic>
      <p:pic>
        <p:nvPicPr>
          <p:cNvPr id="2053" name="Picture 5" descr="D:\Documents and Settings\Максимка\Рабочий стол\пелика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2571744"/>
            <a:ext cx="1500166" cy="1225986"/>
          </a:xfrm>
          <a:prstGeom prst="rect">
            <a:avLst/>
          </a:prstGeom>
          <a:noFill/>
        </p:spPr>
      </p:pic>
      <p:pic>
        <p:nvPicPr>
          <p:cNvPr id="2054" name="Picture 6" descr="D:\Documents and Settings\Максимка\Рабочий стол\великан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48575" y="3786190"/>
            <a:ext cx="1495425" cy="1428760"/>
          </a:xfrm>
          <a:prstGeom prst="rect">
            <a:avLst/>
          </a:prstGeom>
          <a:noFill/>
        </p:spPr>
      </p:pic>
      <p:pic>
        <p:nvPicPr>
          <p:cNvPr id="2055" name="Picture 7" descr="D:\Documents and Settings\Максимка\Рабочий стол\долин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7984" y="5214950"/>
            <a:ext cx="2286016" cy="1643050"/>
          </a:xfrm>
          <a:prstGeom prst="rect">
            <a:avLst/>
          </a:prstGeom>
          <a:noFill/>
        </p:spPr>
      </p:pic>
      <p:pic>
        <p:nvPicPr>
          <p:cNvPr id="2056" name="Picture 8" descr="D:\Documents and Settings\Максимка\Рабочий стол\калитк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02" y="5214950"/>
            <a:ext cx="1214446" cy="1643051"/>
          </a:xfrm>
          <a:prstGeom prst="rect">
            <a:avLst/>
          </a:prstGeom>
          <a:noFill/>
        </p:spPr>
      </p:pic>
      <p:pic>
        <p:nvPicPr>
          <p:cNvPr id="2057" name="Picture 9" descr="D:\Documents and Settings\Максимка\Рабочий стол\пилить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6248" y="5214950"/>
            <a:ext cx="2577396" cy="1643050"/>
          </a:xfrm>
          <a:prstGeom prst="rect">
            <a:avLst/>
          </a:prstGeom>
          <a:noFill/>
        </p:spPr>
      </p:pic>
      <p:sp>
        <p:nvSpPr>
          <p:cNvPr id="12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85720" y="6215082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1428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Составление 8 слов, начинающихся на слог ЛЕ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</a:rPr>
              <a:t>Запишите их.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</a:t>
            </a:r>
            <a:r>
              <a:rPr lang="ru-RU" dirty="0" err="1" smtClean="0"/>
              <a:t>ди</a:t>
            </a:r>
            <a:r>
              <a:rPr lang="ru-RU" dirty="0" smtClean="0"/>
              <a:t>,   </a:t>
            </a:r>
            <a:r>
              <a:rPr lang="ru-RU" dirty="0" err="1" smtClean="0"/>
              <a:t>бедь</a:t>
            </a:r>
            <a:r>
              <a:rPr lang="ru-RU" dirty="0" smtClean="0"/>
              <a:t>,  -на,  -жать,  -пи,  -пить,  -</a:t>
            </a:r>
            <a:r>
              <a:rPr lang="ru-RU" dirty="0" err="1" smtClean="0"/>
              <a:t>ти</a:t>
            </a:r>
            <a:r>
              <a:rPr lang="ru-RU" dirty="0" smtClean="0"/>
              <a:t>,  -то.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D:\Documents and Settings\Максимка\Рабочий стол\ле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14554"/>
            <a:ext cx="2428860" cy="2357454"/>
          </a:xfrm>
          <a:prstGeom prst="rect">
            <a:avLst/>
          </a:prstGeom>
          <a:noFill/>
        </p:spPr>
      </p:pic>
      <p:pic>
        <p:nvPicPr>
          <p:cNvPr id="3075" name="Picture 3" descr="D:\Documents and Settings\Максимка\Рабочий стол\лебед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3857628"/>
            <a:ext cx="3286148" cy="3000372"/>
          </a:xfrm>
          <a:prstGeom prst="rect">
            <a:avLst/>
          </a:prstGeom>
          <a:noFill/>
        </p:spPr>
      </p:pic>
      <p:pic>
        <p:nvPicPr>
          <p:cNvPr id="3076" name="Picture 4" descr="D:\Documents and Settings\Максимка\Рабочий стол\лежать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0" y="2428868"/>
            <a:ext cx="1905000" cy="1428750"/>
          </a:xfrm>
          <a:prstGeom prst="rect">
            <a:avLst/>
          </a:prstGeom>
          <a:noFill/>
        </p:spPr>
      </p:pic>
      <p:pic>
        <p:nvPicPr>
          <p:cNvPr id="3077" name="Picture 5" descr="D:\Documents and Settings\Максимка\Рабочий стол\лепить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72008"/>
            <a:ext cx="2428860" cy="2285992"/>
          </a:xfrm>
          <a:prstGeom prst="rect">
            <a:avLst/>
          </a:prstGeom>
          <a:noFill/>
        </p:spPr>
      </p:pic>
      <p:pic>
        <p:nvPicPr>
          <p:cNvPr id="3078" name="Picture 6" descr="D:\Documents and Settings\Максимка\Рабочий стол\лето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0" y="3857628"/>
            <a:ext cx="3429000" cy="3000372"/>
          </a:xfrm>
          <a:prstGeom prst="rect">
            <a:avLst/>
          </a:prstGeom>
          <a:noFill/>
        </p:spPr>
      </p:pic>
      <p:sp>
        <p:nvSpPr>
          <p:cNvPr id="9" name="AutoShape 12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0" y="6372225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" name="Поль Мори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8676456" y="90872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424</Words>
  <Application>Microsoft Office PowerPoint</Application>
  <PresentationFormat>Экран (4:3)</PresentationFormat>
  <Paragraphs>87</Paragraphs>
  <Slides>11</Slides>
  <Notes>5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Звуки Л-Ль</vt:lpstr>
      <vt:lpstr>Найдите слово с твёрдой согласной Л </vt:lpstr>
      <vt:lpstr>Найдите слово с    мягкой согласной Л </vt:lpstr>
      <vt:lpstr>Прочитай </vt:lpstr>
      <vt:lpstr>Отгадай загадки.</vt:lpstr>
      <vt:lpstr>Переставь буквы, получи новые слова.</vt:lpstr>
      <vt:lpstr>Говори, не торопись и, смотри, не ошибись.   </vt:lpstr>
      <vt:lpstr>Отгадать пропущенный слог</vt:lpstr>
      <vt:lpstr>Составление 8 слов, начинающихся на слог ЛЕ Запишите их. </vt:lpstr>
      <vt:lpstr>Составь слова.</vt:lpstr>
      <vt:lpstr>Составь слова.</vt:lpstr>
    </vt:vector>
  </TitlesOfParts>
  <Company>GostoEco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Звуки Л-Ль</dc:title>
  <dc:creator>COMP</dc:creator>
  <cp:lastModifiedBy>COMP</cp:lastModifiedBy>
  <cp:revision>44</cp:revision>
  <dcterms:created xsi:type="dcterms:W3CDTF">2014-04-24T16:55:42Z</dcterms:created>
  <dcterms:modified xsi:type="dcterms:W3CDTF">2014-05-07T21:13:54Z</dcterms:modified>
</cp:coreProperties>
</file>