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6" r:id="rId2"/>
    <p:sldId id="285" r:id="rId3"/>
    <p:sldId id="271" r:id="rId4"/>
    <p:sldId id="265" r:id="rId5"/>
    <p:sldId id="268" r:id="rId6"/>
    <p:sldId id="269" r:id="rId7"/>
    <p:sldId id="272" r:id="rId8"/>
    <p:sldId id="273" r:id="rId9"/>
    <p:sldId id="275" r:id="rId10"/>
    <p:sldId id="274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9A768-97BD-4A55-984C-9D0A17A7CE59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8B88A-0856-4194-9347-59F3EDBFA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58B88A-0856-4194-9347-59F3EDBFADE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95F797-4EDC-4D0A-9EE6-EBD545C9EBFD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57488" y="6356350"/>
            <a:ext cx="3162312" cy="28735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8D9D-FD9B-4C65-AF18-6CDD3891E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95F797-4EDC-4D0A-9EE6-EBD545C9EBFD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57488" y="6356350"/>
            <a:ext cx="3162312" cy="28735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8D9D-FD9B-4C65-AF18-6CDD3891E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95F797-4EDC-4D0A-9EE6-EBD545C9EBFD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57488" y="6356350"/>
            <a:ext cx="3162312" cy="28735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8D9D-FD9B-4C65-AF18-6CDD3891E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95F797-4EDC-4D0A-9EE6-EBD545C9EBFD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57488" y="6356350"/>
            <a:ext cx="3162312" cy="28735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8D9D-FD9B-4C65-AF18-6CDD3891E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95F797-4EDC-4D0A-9EE6-EBD545C9EBFD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57488" y="6356350"/>
            <a:ext cx="3162312" cy="28735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8D9D-FD9B-4C65-AF18-6CDD3891E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95F797-4EDC-4D0A-9EE6-EBD545C9EBFD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857488" y="6356350"/>
            <a:ext cx="3162312" cy="28735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8D9D-FD9B-4C65-AF18-6CDD3891E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95F797-4EDC-4D0A-9EE6-EBD545C9EBFD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857488" y="6356350"/>
            <a:ext cx="3162312" cy="28735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8D9D-FD9B-4C65-AF18-6CDD3891E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95F797-4EDC-4D0A-9EE6-EBD545C9EBFD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857488" y="6356350"/>
            <a:ext cx="3162312" cy="28735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8D9D-FD9B-4C65-AF18-6CDD3891E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95F797-4EDC-4D0A-9EE6-EBD545C9EBFD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857488" y="6356350"/>
            <a:ext cx="3162312" cy="28735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8D9D-FD9B-4C65-AF18-6CDD3891E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95F797-4EDC-4D0A-9EE6-EBD545C9EBFD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857488" y="6356350"/>
            <a:ext cx="3162312" cy="28735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8D9D-FD9B-4C65-AF18-6CDD3891E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95F797-4EDC-4D0A-9EE6-EBD545C9EBFD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857488" y="6356350"/>
            <a:ext cx="3162312" cy="28735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8D9D-FD9B-4C65-AF18-6CDD3891E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8D9D-FD9B-4C65-AF18-6CDD3891E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500" cap="sq">
            <a:solidFill>
              <a:srgbClr val="C00000"/>
            </a:solidFill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42844" y="6500834"/>
            <a:ext cx="136768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Фокина Лидия Петровна</a:t>
            </a:r>
            <a:endParaRPr lang="ru-RU" sz="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audio" Target="../media/audio5.wav"/><Relationship Id="rId21" Type="http://schemas.openxmlformats.org/officeDocument/2006/relationships/image" Target="../media/image18.jpe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image" Target="../media/image2.jpeg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8.jpeg"/><Relationship Id="rId5" Type="http://schemas.openxmlformats.org/officeDocument/2006/relationships/audio" Target="../media/audio4.wav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audio" Target="../media/audio2.wav"/><Relationship Id="rId9" Type="http://schemas.openxmlformats.org/officeDocument/2006/relationships/image" Target="../media/image6.jpeg"/><Relationship Id="rId14" Type="http://schemas.openxmlformats.org/officeDocument/2006/relationships/image" Target="../media/image11.jpeg"/><Relationship Id="rId2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audio" Target="../media/audio5.wav"/><Relationship Id="rId21" Type="http://schemas.openxmlformats.org/officeDocument/2006/relationships/image" Target="../media/image18.jpe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image" Target="../media/image2.jpeg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8.jpeg"/><Relationship Id="rId5" Type="http://schemas.openxmlformats.org/officeDocument/2006/relationships/audio" Target="../media/audio4.wav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audio" Target="../media/audio10.wav"/><Relationship Id="rId9" Type="http://schemas.openxmlformats.org/officeDocument/2006/relationships/image" Target="../media/image6.jpeg"/><Relationship Id="rId14" Type="http://schemas.openxmlformats.org/officeDocument/2006/relationships/image" Target="../media/image11.jpeg"/><Relationship Id="rId2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audio" Target="../media/audio3.wav"/><Relationship Id="rId21" Type="http://schemas.openxmlformats.org/officeDocument/2006/relationships/image" Target="../media/image18.jpe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image" Target="../media/image2.jpeg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8.jpeg"/><Relationship Id="rId5" Type="http://schemas.openxmlformats.org/officeDocument/2006/relationships/audio" Target="../media/audio9.wav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audio" Target="../media/audio4.wav"/><Relationship Id="rId9" Type="http://schemas.openxmlformats.org/officeDocument/2006/relationships/image" Target="../media/image6.jpeg"/><Relationship Id="rId14" Type="http://schemas.openxmlformats.org/officeDocument/2006/relationships/image" Target="../media/image11.jpeg"/><Relationship Id="rId2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3" Type="http://schemas.openxmlformats.org/officeDocument/2006/relationships/audio" Target="../media/audio5.wav"/><Relationship Id="rId21" Type="http://schemas.openxmlformats.org/officeDocument/2006/relationships/image" Target="../media/image17.jpeg"/><Relationship Id="rId7" Type="http://schemas.openxmlformats.org/officeDocument/2006/relationships/audio" Target="../media/audio6.wav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image" Target="../media/image2.jpeg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5" Type="http://schemas.openxmlformats.org/officeDocument/2006/relationships/image" Target="../media/image11.jpeg"/><Relationship Id="rId23" Type="http://schemas.openxmlformats.org/officeDocument/2006/relationships/image" Target="../media/image3.png"/><Relationship Id="rId10" Type="http://schemas.openxmlformats.org/officeDocument/2006/relationships/image" Target="../media/image6.jpeg"/><Relationship Id="rId19" Type="http://schemas.openxmlformats.org/officeDocument/2006/relationships/image" Target="../media/image15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Relationship Id="rId14" Type="http://schemas.openxmlformats.org/officeDocument/2006/relationships/image" Target="../media/image10.jpeg"/><Relationship Id="rId2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audio" Target="../media/audio5.wav"/><Relationship Id="rId21" Type="http://schemas.openxmlformats.org/officeDocument/2006/relationships/image" Target="../media/image18.jpe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image" Target="../media/image2.jpeg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8.jpeg"/><Relationship Id="rId5" Type="http://schemas.openxmlformats.org/officeDocument/2006/relationships/audio" Target="../media/audio4.wav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audio" Target="../media/audio7.wav"/><Relationship Id="rId9" Type="http://schemas.openxmlformats.org/officeDocument/2006/relationships/image" Target="../media/image6.jpeg"/><Relationship Id="rId14" Type="http://schemas.openxmlformats.org/officeDocument/2006/relationships/image" Target="../media/image11.jpeg"/><Relationship Id="rId2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3" Type="http://schemas.openxmlformats.org/officeDocument/2006/relationships/audio" Target="../media/audio10.wav"/><Relationship Id="rId21" Type="http://schemas.openxmlformats.org/officeDocument/2006/relationships/image" Target="../media/image17.jpeg"/><Relationship Id="rId7" Type="http://schemas.openxmlformats.org/officeDocument/2006/relationships/audio" Target="../media/audio6.wav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image" Target="../media/image2.jpeg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5" Type="http://schemas.openxmlformats.org/officeDocument/2006/relationships/image" Target="../media/image11.jpeg"/><Relationship Id="rId23" Type="http://schemas.openxmlformats.org/officeDocument/2006/relationships/image" Target="../media/image3.png"/><Relationship Id="rId10" Type="http://schemas.openxmlformats.org/officeDocument/2006/relationships/image" Target="../media/image6.jpeg"/><Relationship Id="rId19" Type="http://schemas.openxmlformats.org/officeDocument/2006/relationships/image" Target="../media/image15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Relationship Id="rId14" Type="http://schemas.openxmlformats.org/officeDocument/2006/relationships/image" Target="../media/image10.jpeg"/><Relationship Id="rId2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audio" Target="../media/audio5.wav"/><Relationship Id="rId21" Type="http://schemas.openxmlformats.org/officeDocument/2006/relationships/image" Target="../media/image18.jpe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image" Target="../media/image2.jpeg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11" Type="http://schemas.openxmlformats.org/officeDocument/2006/relationships/image" Target="../media/image8.jpeg"/><Relationship Id="rId5" Type="http://schemas.openxmlformats.org/officeDocument/2006/relationships/audio" Target="../media/audio4.wav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audio" Target="../media/audio3.wav"/><Relationship Id="rId9" Type="http://schemas.openxmlformats.org/officeDocument/2006/relationships/image" Target="../media/image6.jpeg"/><Relationship Id="rId14" Type="http://schemas.openxmlformats.org/officeDocument/2006/relationships/image" Target="../media/image11.jpeg"/><Relationship Id="rId2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3" Type="http://schemas.openxmlformats.org/officeDocument/2006/relationships/audio" Target="../media/audio5.wav"/><Relationship Id="rId21" Type="http://schemas.openxmlformats.org/officeDocument/2006/relationships/image" Target="../media/image17.jpeg"/><Relationship Id="rId7" Type="http://schemas.openxmlformats.org/officeDocument/2006/relationships/audio" Target="../media/audio6.wav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image" Target="../media/image2.jpeg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5" Type="http://schemas.openxmlformats.org/officeDocument/2006/relationships/image" Target="../media/image11.jpeg"/><Relationship Id="rId23" Type="http://schemas.openxmlformats.org/officeDocument/2006/relationships/image" Target="../media/image3.png"/><Relationship Id="rId10" Type="http://schemas.openxmlformats.org/officeDocument/2006/relationships/image" Target="../media/image6.jpeg"/><Relationship Id="rId19" Type="http://schemas.openxmlformats.org/officeDocument/2006/relationships/image" Target="../media/image15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Relationship Id="rId14" Type="http://schemas.openxmlformats.org/officeDocument/2006/relationships/image" Target="../media/image10.jpeg"/><Relationship Id="rId2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3" Type="http://schemas.openxmlformats.org/officeDocument/2006/relationships/audio" Target="../media/audio9.wav"/><Relationship Id="rId21" Type="http://schemas.openxmlformats.org/officeDocument/2006/relationships/image" Target="../media/image17.jpeg"/><Relationship Id="rId7" Type="http://schemas.openxmlformats.org/officeDocument/2006/relationships/audio" Target="../media/audio6.wav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image" Target="../media/image2.jpeg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5" Type="http://schemas.openxmlformats.org/officeDocument/2006/relationships/image" Target="../media/image11.jpeg"/><Relationship Id="rId23" Type="http://schemas.openxmlformats.org/officeDocument/2006/relationships/image" Target="../media/image3.png"/><Relationship Id="rId10" Type="http://schemas.openxmlformats.org/officeDocument/2006/relationships/image" Target="../media/image6.jpeg"/><Relationship Id="rId19" Type="http://schemas.openxmlformats.org/officeDocument/2006/relationships/image" Target="../media/image15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Relationship Id="rId14" Type="http://schemas.openxmlformats.org/officeDocument/2006/relationships/image" Target="../media/image10.jpeg"/><Relationship Id="rId2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3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2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3" Type="http://schemas.openxmlformats.org/officeDocument/2006/relationships/audio" Target="../media/audio2.wav"/><Relationship Id="rId21" Type="http://schemas.openxmlformats.org/officeDocument/2006/relationships/image" Target="../media/image17.jpeg"/><Relationship Id="rId7" Type="http://schemas.openxmlformats.org/officeDocument/2006/relationships/audio" Target="../media/audio6.wav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image" Target="../media/image2.jpeg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5" Type="http://schemas.openxmlformats.org/officeDocument/2006/relationships/image" Target="../media/image11.jpeg"/><Relationship Id="rId23" Type="http://schemas.openxmlformats.org/officeDocument/2006/relationships/image" Target="../media/image3.png"/><Relationship Id="rId10" Type="http://schemas.openxmlformats.org/officeDocument/2006/relationships/image" Target="../media/image6.jpeg"/><Relationship Id="rId19" Type="http://schemas.openxmlformats.org/officeDocument/2006/relationships/image" Target="../media/image15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Relationship Id="rId14" Type="http://schemas.openxmlformats.org/officeDocument/2006/relationships/image" Target="../media/image10.jpeg"/><Relationship Id="rId22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3" Type="http://schemas.openxmlformats.org/officeDocument/2006/relationships/audio" Target="../media/audio5.wav"/><Relationship Id="rId21" Type="http://schemas.openxmlformats.org/officeDocument/2006/relationships/image" Target="../media/image17.jpeg"/><Relationship Id="rId7" Type="http://schemas.openxmlformats.org/officeDocument/2006/relationships/audio" Target="../media/audio6.wav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image" Target="../media/image2.jpeg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5" Type="http://schemas.openxmlformats.org/officeDocument/2006/relationships/image" Target="../media/image11.jpeg"/><Relationship Id="rId23" Type="http://schemas.openxmlformats.org/officeDocument/2006/relationships/image" Target="../media/image3.png"/><Relationship Id="rId10" Type="http://schemas.openxmlformats.org/officeDocument/2006/relationships/image" Target="../media/image6.jpeg"/><Relationship Id="rId19" Type="http://schemas.openxmlformats.org/officeDocument/2006/relationships/image" Target="../media/image15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Relationship Id="rId14" Type="http://schemas.openxmlformats.org/officeDocument/2006/relationships/image" Target="../media/image10.jpeg"/><Relationship Id="rId22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3" Type="http://schemas.openxmlformats.org/officeDocument/2006/relationships/image" Target="../media/image2.jpeg"/><Relationship Id="rId21" Type="http://schemas.openxmlformats.org/officeDocument/2006/relationships/image" Target="../media/image17.jpeg"/><Relationship Id="rId7" Type="http://schemas.openxmlformats.org/officeDocument/2006/relationships/audio" Target="../media/audio6.wav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7.jpeg"/><Relationship Id="rId5" Type="http://schemas.openxmlformats.org/officeDocument/2006/relationships/audio" Target="../media/audio8.wav"/><Relationship Id="rId15" Type="http://schemas.openxmlformats.org/officeDocument/2006/relationships/image" Target="../media/image11.jpeg"/><Relationship Id="rId23" Type="http://schemas.openxmlformats.org/officeDocument/2006/relationships/image" Target="../media/image3.png"/><Relationship Id="rId10" Type="http://schemas.openxmlformats.org/officeDocument/2006/relationships/image" Target="../media/image6.jpeg"/><Relationship Id="rId19" Type="http://schemas.openxmlformats.org/officeDocument/2006/relationships/image" Target="../media/image15.jpeg"/><Relationship Id="rId4" Type="http://schemas.openxmlformats.org/officeDocument/2006/relationships/audio" Target="../media/audio5.wav"/><Relationship Id="rId9" Type="http://schemas.openxmlformats.org/officeDocument/2006/relationships/image" Target="../media/image5.jpeg"/><Relationship Id="rId14" Type="http://schemas.openxmlformats.org/officeDocument/2006/relationships/image" Target="../media/image10.jpeg"/><Relationship Id="rId22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3" Type="http://schemas.openxmlformats.org/officeDocument/2006/relationships/audio" Target="../media/audio5.wav"/><Relationship Id="rId21" Type="http://schemas.openxmlformats.org/officeDocument/2006/relationships/image" Target="../media/image17.jpeg"/><Relationship Id="rId7" Type="http://schemas.openxmlformats.org/officeDocument/2006/relationships/audio" Target="../media/audio6.wav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image" Target="../media/image2.jpeg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9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5" Type="http://schemas.openxmlformats.org/officeDocument/2006/relationships/image" Target="../media/image11.jpeg"/><Relationship Id="rId23" Type="http://schemas.openxmlformats.org/officeDocument/2006/relationships/image" Target="../media/image3.png"/><Relationship Id="rId10" Type="http://schemas.openxmlformats.org/officeDocument/2006/relationships/image" Target="../media/image6.jpeg"/><Relationship Id="rId19" Type="http://schemas.openxmlformats.org/officeDocument/2006/relationships/image" Target="../media/image15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Relationship Id="rId14" Type="http://schemas.openxmlformats.org/officeDocument/2006/relationships/image" Target="../media/image10.jpeg"/><Relationship Id="rId22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audio" Target="../media/audio5.wav"/><Relationship Id="rId21" Type="http://schemas.openxmlformats.org/officeDocument/2006/relationships/image" Target="../media/image18.jpe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image" Target="../media/image2.jpeg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8.jpeg"/><Relationship Id="rId5" Type="http://schemas.openxmlformats.org/officeDocument/2006/relationships/audio" Target="../media/audio4.wav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audio" Target="../media/audio10.wav"/><Relationship Id="rId9" Type="http://schemas.openxmlformats.org/officeDocument/2006/relationships/image" Target="../media/image6.jpeg"/><Relationship Id="rId14" Type="http://schemas.openxmlformats.org/officeDocument/2006/relationships/image" Target="../media/image11.jpeg"/><Relationship Id="rId2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audio" Target="../media/audio5.wav"/><Relationship Id="rId21" Type="http://schemas.openxmlformats.org/officeDocument/2006/relationships/image" Target="../media/image18.jpe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image" Target="../media/image2.jpeg"/><Relationship Id="rId16" Type="http://schemas.openxmlformats.org/officeDocument/2006/relationships/image" Target="../media/image13.jpe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11" Type="http://schemas.openxmlformats.org/officeDocument/2006/relationships/image" Target="../media/image8.jpeg"/><Relationship Id="rId5" Type="http://schemas.openxmlformats.org/officeDocument/2006/relationships/audio" Target="../media/audio4.wav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audio" Target="../media/audio10.wav"/><Relationship Id="rId9" Type="http://schemas.openxmlformats.org/officeDocument/2006/relationships/image" Target="../media/image6.jpeg"/><Relationship Id="rId14" Type="http://schemas.openxmlformats.org/officeDocument/2006/relationships/image" Target="../media/image11.jpeg"/><Relationship Id="rId2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cer\Desktop\background-1112136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142900"/>
            <a:ext cx="9715568" cy="7285356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642910" y="357166"/>
            <a:ext cx="8001056" cy="4071966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Тренажёр по русскому языку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«Словарные слова.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класс».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5429264"/>
            <a:ext cx="421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Учитель начальных классов </a:t>
            </a:r>
            <a:endParaRPr lang="ru-RU" sz="10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ГБОУ СОШ № 31 </a:t>
            </a:r>
            <a:endParaRPr lang="ru-RU" sz="10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Лапина Е. С.    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Acer\Desktop\background-1112136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15568" cy="7285356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>
              <a:snd r:embed="rId3" name="Ошибка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" action="ppaction://hlinkshowjump?jump=nextslide">
              <a:snd r:embed="rId4" name="Верно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>
            <a:hlinkClick r:id="" action="ppaction://noaction">
              <a:snd r:embed="rId5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>
            <a:hlinkClick r:id="" action="ppaction://noaction">
              <a:snd r:embed="rId3" name="Ошибка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FE00"/>
                </a:solidFill>
                <a:latin typeface="Times New Roman" pitchFamily="18" charset="0"/>
                <a:cs typeface="Times New Roman" pitchFamily="18" charset="0"/>
              </a:rPr>
              <a:t>гор _ </a:t>
            </a:r>
            <a:r>
              <a:rPr lang="ru-RU" sz="4800" b="1" dirty="0" err="1" smtClean="0">
                <a:solidFill>
                  <a:srgbClr val="FFFE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800" b="1" dirty="0" smtClean="0">
                <a:solidFill>
                  <a:srgbClr val="FFFE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FFFE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1285852" y="1142984"/>
            <a:ext cx="3429024" cy="4000528"/>
            <a:chOff x="1285852" y="1142984"/>
            <a:chExt cx="3429024" cy="400052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5"/>
            <p:cNvGrpSpPr/>
            <p:nvPr/>
          </p:nvGrpSpPr>
          <p:grpSpPr>
            <a:xfrm>
              <a:off x="1285852" y="1142984"/>
              <a:ext cx="3357586" cy="3929090"/>
              <a:chOff x="285720" y="857232"/>
              <a:chExt cx="5153049" cy="6000768"/>
            </a:xfrm>
          </p:grpSpPr>
          <p:pic>
            <p:nvPicPr>
              <p:cNvPr id="18" name="Picture 10" descr="C:\Users\User\Desktop\11_swap_part1x1.jpg"/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857232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19" name="Picture 11" descr="C:\Users\User\Desktop\11_swap_part1x2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857232"/>
                <a:ext cx="1714499" cy="1219200"/>
              </a:xfrm>
              <a:prstGeom prst="rect">
                <a:avLst/>
              </a:prstGeom>
              <a:noFill/>
            </p:spPr>
          </p:pic>
          <p:pic>
            <p:nvPicPr>
              <p:cNvPr id="20" name="Picture 12" descr="C:\Users\User\Desktop\11_swap_part1x3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857232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1" name="Picture 13" descr="C:\Users\User\Desktop\11_swap_part2x1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C:\Users\User\Desktop\11_swap_part2x2.jpg"/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3" name="Picture 3" descr="C:\Users\User\Desktop\11_swap_part2x3.jpg"/>
              <p:cNvPicPr>
                <a:picLocks noChangeAspect="1" noChangeArrowheads="1"/>
              </p:cNvPicPr>
              <p:nvPr/>
            </p:nvPicPr>
            <p:blipFill>
              <a:blip r:embed="rId12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2071678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4" name="Picture 15" descr="C:\Users\User\Desktop\11_swap_part3x1.jpg"/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5" name="Picture 9" descr="C:\Users\User\Desktop\11_swap_part4x1.jpg"/>
              <p:cNvPicPr>
                <a:picLocks noChangeAspect="1" noChangeArrowheads="1"/>
              </p:cNvPicPr>
              <p:nvPr/>
            </p:nvPicPr>
            <p:blipFill>
              <a:blip r:embed="rId1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6" name="Picture 6" descr="C:\Users\User\Desktop\11_swap_part5x1.jpg"/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7" name="Picture 16" descr="C:\Users\User\Desktop\11_swap_part3x2.jpg"/>
              <p:cNvPicPr>
                <a:picLocks noChangeAspect="1" noChangeArrowheads="1"/>
              </p:cNvPicPr>
              <p:nvPr/>
            </p:nvPicPr>
            <p:blipFill>
              <a:blip r:embed="rId1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8" name="Picture 14" descr="C:\Users\User\Desktop\11_swap_part3x3.jpg"/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3286124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9" name="Picture 4" descr="C:\Users\User\Desktop\11_swap_part4x2.jpg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0" name="Picture 5" descr="C:\Users\User\Desktop\11_swap_part4x3.jpg"/>
              <p:cNvPicPr>
                <a:picLocks noChangeAspect="1" noChangeArrowheads="1"/>
              </p:cNvPicPr>
              <p:nvPr/>
            </p:nvPicPr>
            <p:blipFill>
              <a:blip r:embed="rId1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4500570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31" name="Picture 7" descr="C:\Users\User\Desktop\11_swap_part5x2.jpg"/>
              <p:cNvPicPr>
                <a:picLocks noChangeAspect="1" noChangeArrowheads="1"/>
              </p:cNvPicPr>
              <p:nvPr/>
            </p:nvPicPr>
            <p:blipFill>
              <a:blip r:embed="rId2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2" name="Picture 8" descr="C:\Users\User\Desktop\11_swap_part5x3.jpg"/>
              <p:cNvPicPr>
                <a:picLocks noChangeAspect="1" noChangeArrowheads="1"/>
              </p:cNvPicPr>
              <p:nvPr/>
            </p:nvPicPr>
            <p:blipFill>
              <a:blip r:embed="rId2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5638800"/>
                <a:ext cx="1724025" cy="1219200"/>
              </a:xfrm>
              <a:prstGeom prst="rect">
                <a:avLst/>
              </a:prstGeom>
              <a:noFill/>
            </p:spPr>
          </p:pic>
        </p:grpSp>
        <p:sp>
          <p:nvSpPr>
            <p:cNvPr id="33" name="Прямоугольник 32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33"/>
          <p:cNvGrpSpPr/>
          <p:nvPr/>
        </p:nvGrpSpPr>
        <p:grpSpPr>
          <a:xfrm>
            <a:off x="1285852" y="1142984"/>
            <a:ext cx="3429024" cy="4000528"/>
            <a:chOff x="1285852" y="1142984"/>
            <a:chExt cx="3429024" cy="40005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5"/>
            <p:cNvGrpSpPr/>
            <p:nvPr/>
          </p:nvGrpSpPr>
          <p:grpSpPr>
            <a:xfrm>
              <a:off x="1285852" y="1142984"/>
              <a:ext cx="3357585" cy="3929090"/>
              <a:chOff x="285720" y="857232"/>
              <a:chExt cx="5153049" cy="6000768"/>
            </a:xfrm>
          </p:grpSpPr>
          <p:pic>
            <p:nvPicPr>
              <p:cNvPr id="39" name="Picture 10" descr="C:\Users\User\Desktop\11_swap_part1x1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285720" y="857232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1" name="Picture 12" descr="C:\Users\User\Desktop\11_swap_part1x3.jp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3714744" y="857232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44" name="Picture 3" descr="C:\Users\User\Desktop\11_swap_part2x3.jpg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3714744" y="2071678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45" name="Picture 15" descr="C:\Users\User\Desktop\11_swap_part3x1.jpg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285720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52" name="Picture 7" descr="C:\Users\User\Desktop\11_swap_part5x2.jpg"/>
              <p:cNvPicPr>
                <a:picLocks noChangeAspect="1" noChangeArrowheads="1"/>
              </p:cNvPicPr>
              <p:nvPr/>
            </p:nvPicPr>
            <p:blipFill>
              <a:blip r:embed="rId20" cstate="email"/>
              <a:srcRect/>
              <a:stretch>
                <a:fillRect/>
              </a:stretch>
            </p:blipFill>
            <p:spPr bwMode="auto">
              <a:xfrm>
                <a:off x="2000232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53" name="Picture 8" descr="C:\Users\User\Desktop\11_swap_part5x3.jpg"/>
              <p:cNvPicPr>
                <a:picLocks noChangeAspect="1" noChangeArrowheads="1"/>
              </p:cNvPicPr>
              <p:nvPr/>
            </p:nvPicPr>
            <p:blipFill>
              <a:blip r:embed="rId21" cstate="email"/>
              <a:srcRect/>
              <a:stretch>
                <a:fillRect/>
              </a:stretch>
            </p:blipFill>
            <p:spPr bwMode="auto">
              <a:xfrm>
                <a:off x="3714744" y="5638800"/>
                <a:ext cx="1724025" cy="1219200"/>
              </a:xfrm>
              <a:prstGeom prst="rect">
                <a:avLst/>
              </a:prstGeom>
              <a:noFill/>
            </p:spPr>
          </p:pic>
        </p:grpSp>
        <p:sp>
          <p:nvSpPr>
            <p:cNvPr id="38" name="Прямоугольник 37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2" name="Picture 3" descr="C:\Users\Acer\Desktop\0_72a50_6128a898_M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143504" y="1214422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Acer\Desktop\background-1112136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15568" cy="7285356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>
              <a:snd r:embed="rId3" name="Ошибка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" action="ppaction://hlinkshowjump?jump=nextslide">
              <a:snd r:embed="rId4" name="Умница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>
            <a:hlinkClick r:id="" action="ppaction://noaction">
              <a:snd r:embed="rId5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>
            <a:hlinkClick r:id="" action="ppaction://noaction">
              <a:snd r:embed="rId3" name="Ошибка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FE00"/>
                </a:solidFill>
                <a:latin typeface="Times New Roman" pitchFamily="18" charset="0"/>
                <a:cs typeface="Times New Roman" pitchFamily="18" charset="0"/>
              </a:rPr>
              <a:t>дев _ </a:t>
            </a:r>
            <a:r>
              <a:rPr lang="ru-RU" sz="4800" b="1" dirty="0" err="1" smtClean="0">
                <a:solidFill>
                  <a:srgbClr val="FFFE00"/>
                </a:solidFill>
                <a:latin typeface="Times New Roman" pitchFamily="18" charset="0"/>
                <a:cs typeface="Times New Roman" pitchFamily="18" charset="0"/>
              </a:rPr>
              <a:t>чка</a:t>
            </a:r>
            <a:endParaRPr lang="ru-RU" sz="4800" b="1" dirty="0">
              <a:solidFill>
                <a:srgbClr val="FFFE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1285852" y="1142984"/>
            <a:ext cx="3429024" cy="4000528"/>
            <a:chOff x="1285852" y="1142984"/>
            <a:chExt cx="3429024" cy="400052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5"/>
            <p:cNvGrpSpPr/>
            <p:nvPr/>
          </p:nvGrpSpPr>
          <p:grpSpPr>
            <a:xfrm>
              <a:off x="1285852" y="1142984"/>
              <a:ext cx="3357586" cy="3929090"/>
              <a:chOff x="285720" y="857232"/>
              <a:chExt cx="5153049" cy="6000768"/>
            </a:xfrm>
          </p:grpSpPr>
          <p:pic>
            <p:nvPicPr>
              <p:cNvPr id="18" name="Picture 10" descr="C:\Users\User\Desktop\11_swap_part1x1.jpg"/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857232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19" name="Picture 11" descr="C:\Users\User\Desktop\11_swap_part1x2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857232"/>
                <a:ext cx="1714499" cy="1219200"/>
              </a:xfrm>
              <a:prstGeom prst="rect">
                <a:avLst/>
              </a:prstGeom>
              <a:noFill/>
            </p:spPr>
          </p:pic>
          <p:pic>
            <p:nvPicPr>
              <p:cNvPr id="20" name="Picture 12" descr="C:\Users\User\Desktop\11_swap_part1x3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857232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1" name="Picture 13" descr="C:\Users\User\Desktop\11_swap_part2x1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C:\Users\User\Desktop\11_swap_part2x2.jpg"/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3" name="Picture 3" descr="C:\Users\User\Desktop\11_swap_part2x3.jpg"/>
              <p:cNvPicPr>
                <a:picLocks noChangeAspect="1" noChangeArrowheads="1"/>
              </p:cNvPicPr>
              <p:nvPr/>
            </p:nvPicPr>
            <p:blipFill>
              <a:blip r:embed="rId12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2071678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4" name="Picture 15" descr="C:\Users\User\Desktop\11_swap_part3x1.jpg"/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5" name="Picture 9" descr="C:\Users\User\Desktop\11_swap_part4x1.jpg"/>
              <p:cNvPicPr>
                <a:picLocks noChangeAspect="1" noChangeArrowheads="1"/>
              </p:cNvPicPr>
              <p:nvPr/>
            </p:nvPicPr>
            <p:blipFill>
              <a:blip r:embed="rId1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6" name="Picture 6" descr="C:\Users\User\Desktop\11_swap_part5x1.jpg"/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7" name="Picture 16" descr="C:\Users\User\Desktop\11_swap_part3x2.jpg"/>
              <p:cNvPicPr>
                <a:picLocks noChangeAspect="1" noChangeArrowheads="1"/>
              </p:cNvPicPr>
              <p:nvPr/>
            </p:nvPicPr>
            <p:blipFill>
              <a:blip r:embed="rId1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8" name="Picture 14" descr="C:\Users\User\Desktop\11_swap_part3x3.jpg"/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3286124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9" name="Picture 4" descr="C:\Users\User\Desktop\11_swap_part4x2.jpg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0" name="Picture 5" descr="C:\Users\User\Desktop\11_swap_part4x3.jpg"/>
              <p:cNvPicPr>
                <a:picLocks noChangeAspect="1" noChangeArrowheads="1"/>
              </p:cNvPicPr>
              <p:nvPr/>
            </p:nvPicPr>
            <p:blipFill>
              <a:blip r:embed="rId1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4500570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31" name="Picture 7" descr="C:\Users\User\Desktop\11_swap_part5x2.jpg"/>
              <p:cNvPicPr>
                <a:picLocks noChangeAspect="1" noChangeArrowheads="1"/>
              </p:cNvPicPr>
              <p:nvPr/>
            </p:nvPicPr>
            <p:blipFill>
              <a:blip r:embed="rId2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2" name="Picture 8" descr="C:\Users\User\Desktop\11_swap_part5x3.jpg"/>
              <p:cNvPicPr>
                <a:picLocks noChangeAspect="1" noChangeArrowheads="1"/>
              </p:cNvPicPr>
              <p:nvPr/>
            </p:nvPicPr>
            <p:blipFill>
              <a:blip r:embed="rId2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5638800"/>
                <a:ext cx="1724025" cy="1219200"/>
              </a:xfrm>
              <a:prstGeom prst="rect">
                <a:avLst/>
              </a:prstGeom>
              <a:noFill/>
            </p:spPr>
          </p:pic>
        </p:grpSp>
        <p:sp>
          <p:nvSpPr>
            <p:cNvPr id="33" name="Прямоугольник 32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33"/>
          <p:cNvGrpSpPr/>
          <p:nvPr/>
        </p:nvGrpSpPr>
        <p:grpSpPr>
          <a:xfrm>
            <a:off x="1285852" y="1142984"/>
            <a:ext cx="3429024" cy="4000528"/>
            <a:chOff x="1285852" y="1142984"/>
            <a:chExt cx="3429024" cy="40005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5"/>
            <p:cNvGrpSpPr/>
            <p:nvPr/>
          </p:nvGrpSpPr>
          <p:grpSpPr>
            <a:xfrm>
              <a:off x="1285852" y="1142984"/>
              <a:ext cx="3357585" cy="3929090"/>
              <a:chOff x="285720" y="857232"/>
              <a:chExt cx="5153049" cy="6000768"/>
            </a:xfrm>
          </p:grpSpPr>
          <p:pic>
            <p:nvPicPr>
              <p:cNvPr id="39" name="Picture 10" descr="C:\Users\User\Desktop\11_swap_part1x1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285720" y="857232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1" name="Picture 12" descr="C:\Users\User\Desktop\11_swap_part1x3.jp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3714744" y="857232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44" name="Picture 3" descr="C:\Users\User\Desktop\11_swap_part2x3.jpg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3714744" y="2071678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45" name="Picture 15" descr="C:\Users\User\Desktop\11_swap_part3x1.jpg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285720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6" name="Picture 9" descr="C:\Users\User\Desktop\11_swap_part4x1.jp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285720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52" name="Picture 7" descr="C:\Users\User\Desktop\11_swap_part5x2.jpg"/>
              <p:cNvPicPr>
                <a:picLocks noChangeAspect="1" noChangeArrowheads="1"/>
              </p:cNvPicPr>
              <p:nvPr/>
            </p:nvPicPr>
            <p:blipFill>
              <a:blip r:embed="rId20" cstate="email"/>
              <a:srcRect/>
              <a:stretch>
                <a:fillRect/>
              </a:stretch>
            </p:blipFill>
            <p:spPr bwMode="auto">
              <a:xfrm>
                <a:off x="2000232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53" name="Picture 8" descr="C:\Users\User\Desktop\11_swap_part5x3.jpg"/>
              <p:cNvPicPr>
                <a:picLocks noChangeAspect="1" noChangeArrowheads="1"/>
              </p:cNvPicPr>
              <p:nvPr/>
            </p:nvPicPr>
            <p:blipFill>
              <a:blip r:embed="rId21" cstate="email"/>
              <a:srcRect/>
              <a:stretch>
                <a:fillRect/>
              </a:stretch>
            </p:blipFill>
            <p:spPr bwMode="auto">
              <a:xfrm>
                <a:off x="3714744" y="5638800"/>
                <a:ext cx="1724025" cy="1219200"/>
              </a:xfrm>
              <a:prstGeom prst="rect">
                <a:avLst/>
              </a:prstGeom>
              <a:noFill/>
            </p:spPr>
          </p:pic>
        </p:grpSp>
        <p:sp>
          <p:nvSpPr>
            <p:cNvPr id="38" name="Прямоугольник 37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2" name="Picture 3" descr="C:\Users\Acer\Desktop\0_72a50_6128a898_M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000628" y="128586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Acer\Desktop\background-1112136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15568" cy="7285356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>
              <a:snd r:embed="rId3" name="Ой-ой-ой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" action="ppaction://noaction">
              <a:snd r:embed="rId3" name="Ой-ой-ой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>
            <a:hlinkClick r:id="" action="ppaction://noaction">
              <a:snd r:embed="rId4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>
            <a:hlinkClick r:id="" action="ppaction://hlinkshowjump?jump=nextslide">
              <a:snd r:embed="rId5" name="Молодец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rgbClr val="FFFE00"/>
                </a:solidFill>
                <a:latin typeface="Times New Roman" pitchFamily="18" charset="0"/>
                <a:cs typeface="Times New Roman" pitchFamily="18" charset="0"/>
              </a:rPr>
              <a:t>ф_враль</a:t>
            </a:r>
            <a:endParaRPr lang="ru-RU" sz="4800" b="1" dirty="0">
              <a:solidFill>
                <a:srgbClr val="FFFE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1285852" y="1142984"/>
            <a:ext cx="3429024" cy="4000528"/>
            <a:chOff x="1285852" y="1142984"/>
            <a:chExt cx="3429024" cy="400052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5"/>
            <p:cNvGrpSpPr/>
            <p:nvPr/>
          </p:nvGrpSpPr>
          <p:grpSpPr>
            <a:xfrm>
              <a:off x="1285852" y="1142984"/>
              <a:ext cx="3357586" cy="3929090"/>
              <a:chOff x="285720" y="857232"/>
              <a:chExt cx="5153049" cy="6000768"/>
            </a:xfrm>
          </p:grpSpPr>
          <p:pic>
            <p:nvPicPr>
              <p:cNvPr id="18" name="Picture 10" descr="C:\Users\User\Desktop\11_swap_part1x1.jpg"/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857232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19" name="Picture 11" descr="C:\Users\User\Desktop\11_swap_part1x2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857232"/>
                <a:ext cx="1714499" cy="1219200"/>
              </a:xfrm>
              <a:prstGeom prst="rect">
                <a:avLst/>
              </a:prstGeom>
              <a:noFill/>
            </p:spPr>
          </p:pic>
          <p:pic>
            <p:nvPicPr>
              <p:cNvPr id="20" name="Picture 12" descr="C:\Users\User\Desktop\11_swap_part1x3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857232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1" name="Picture 13" descr="C:\Users\User\Desktop\11_swap_part2x1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C:\Users\User\Desktop\11_swap_part2x2.jpg"/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3" name="Picture 3" descr="C:\Users\User\Desktop\11_swap_part2x3.jpg"/>
              <p:cNvPicPr>
                <a:picLocks noChangeAspect="1" noChangeArrowheads="1"/>
              </p:cNvPicPr>
              <p:nvPr/>
            </p:nvPicPr>
            <p:blipFill>
              <a:blip r:embed="rId12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2071678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4" name="Picture 15" descr="C:\Users\User\Desktop\11_swap_part3x1.jpg"/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5" name="Picture 9" descr="C:\Users\User\Desktop\11_swap_part4x1.jpg"/>
              <p:cNvPicPr>
                <a:picLocks noChangeAspect="1" noChangeArrowheads="1"/>
              </p:cNvPicPr>
              <p:nvPr/>
            </p:nvPicPr>
            <p:blipFill>
              <a:blip r:embed="rId1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6" name="Picture 6" descr="C:\Users\User\Desktop\11_swap_part5x1.jpg"/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7" name="Picture 16" descr="C:\Users\User\Desktop\11_swap_part3x2.jpg"/>
              <p:cNvPicPr>
                <a:picLocks noChangeAspect="1" noChangeArrowheads="1"/>
              </p:cNvPicPr>
              <p:nvPr/>
            </p:nvPicPr>
            <p:blipFill>
              <a:blip r:embed="rId1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8" name="Picture 14" descr="C:\Users\User\Desktop\11_swap_part3x3.jpg"/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3286124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9" name="Picture 4" descr="C:\Users\User\Desktop\11_swap_part4x2.jpg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0" name="Picture 5" descr="C:\Users\User\Desktop\11_swap_part4x3.jpg"/>
              <p:cNvPicPr>
                <a:picLocks noChangeAspect="1" noChangeArrowheads="1"/>
              </p:cNvPicPr>
              <p:nvPr/>
            </p:nvPicPr>
            <p:blipFill>
              <a:blip r:embed="rId1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4500570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31" name="Picture 7" descr="C:\Users\User\Desktop\11_swap_part5x2.jpg"/>
              <p:cNvPicPr>
                <a:picLocks noChangeAspect="1" noChangeArrowheads="1"/>
              </p:cNvPicPr>
              <p:nvPr/>
            </p:nvPicPr>
            <p:blipFill>
              <a:blip r:embed="rId2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2" name="Picture 8" descr="C:\Users\User\Desktop\11_swap_part5x3.jpg"/>
              <p:cNvPicPr>
                <a:picLocks noChangeAspect="1" noChangeArrowheads="1"/>
              </p:cNvPicPr>
              <p:nvPr/>
            </p:nvPicPr>
            <p:blipFill>
              <a:blip r:embed="rId2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5638800"/>
                <a:ext cx="1724025" cy="1219200"/>
              </a:xfrm>
              <a:prstGeom prst="rect">
                <a:avLst/>
              </a:prstGeom>
              <a:noFill/>
            </p:spPr>
          </p:pic>
        </p:grpSp>
        <p:sp>
          <p:nvSpPr>
            <p:cNvPr id="33" name="Прямоугольник 32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33"/>
          <p:cNvGrpSpPr/>
          <p:nvPr/>
        </p:nvGrpSpPr>
        <p:grpSpPr>
          <a:xfrm>
            <a:off x="1285852" y="1142984"/>
            <a:ext cx="3429024" cy="4000528"/>
            <a:chOff x="1285852" y="1142984"/>
            <a:chExt cx="3429024" cy="40005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5"/>
            <p:cNvGrpSpPr/>
            <p:nvPr/>
          </p:nvGrpSpPr>
          <p:grpSpPr>
            <a:xfrm>
              <a:off x="1285852" y="1142984"/>
              <a:ext cx="3357585" cy="3929090"/>
              <a:chOff x="285720" y="857232"/>
              <a:chExt cx="5153049" cy="6000768"/>
            </a:xfrm>
          </p:grpSpPr>
          <p:pic>
            <p:nvPicPr>
              <p:cNvPr id="39" name="Picture 10" descr="C:\Users\User\Desktop\11_swap_part1x1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285720" y="857232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1" name="Picture 12" descr="C:\Users\User\Desktop\11_swap_part1x3.jp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3714744" y="857232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44" name="Picture 3" descr="C:\Users\User\Desktop\11_swap_part2x3.jpg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3714744" y="2071678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45" name="Picture 15" descr="C:\Users\User\Desktop\11_swap_part3x1.jpg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285720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6" name="Picture 9" descr="C:\Users\User\Desktop\11_swap_part4x1.jp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285720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50" name="Picture 4" descr="C:\Users\User\Desktop\11_swap_part4x2.jpg"/>
              <p:cNvPicPr>
                <a:picLocks noChangeAspect="1"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2000232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52" name="Picture 7" descr="C:\Users\User\Desktop\11_swap_part5x2.jpg"/>
              <p:cNvPicPr>
                <a:picLocks noChangeAspect="1" noChangeArrowheads="1"/>
              </p:cNvPicPr>
              <p:nvPr/>
            </p:nvPicPr>
            <p:blipFill>
              <a:blip r:embed="rId20" cstate="email"/>
              <a:srcRect/>
              <a:stretch>
                <a:fillRect/>
              </a:stretch>
            </p:blipFill>
            <p:spPr bwMode="auto">
              <a:xfrm>
                <a:off x="2000232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53" name="Picture 8" descr="C:\Users\User\Desktop\11_swap_part5x3.jpg"/>
              <p:cNvPicPr>
                <a:picLocks noChangeAspect="1" noChangeArrowheads="1"/>
              </p:cNvPicPr>
              <p:nvPr/>
            </p:nvPicPr>
            <p:blipFill>
              <a:blip r:embed="rId21" cstate="email"/>
              <a:srcRect/>
              <a:stretch>
                <a:fillRect/>
              </a:stretch>
            </p:blipFill>
            <p:spPr bwMode="auto">
              <a:xfrm>
                <a:off x="3714744" y="5638800"/>
                <a:ext cx="1724025" cy="1219200"/>
              </a:xfrm>
              <a:prstGeom prst="rect">
                <a:avLst/>
              </a:prstGeom>
              <a:noFill/>
            </p:spPr>
          </p:pic>
        </p:grpSp>
        <p:sp>
          <p:nvSpPr>
            <p:cNvPr id="38" name="Прямоугольник 37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2" name="Picture 3" descr="C:\Users\Acer\Desktop\0_72a50_6128a898_M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143504" y="1214422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Acer\Desktop\background-1112136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15568" cy="7285356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>
              <a:snd r:embed="rId3" name="Ошибка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" action="ppaction://noaction">
              <a:snd r:embed="rId4" name="Ой-ой-ой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>
            <a:hlinkClick r:id="" action="ppaction://noaction">
              <a:snd r:embed="rId5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>
            <a:hlinkClick r:id="" action="ppaction://hlinkshowjump?jump=nextslide">
              <a:snd r:embed="rId6" name="Здорово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hlinkClick r:id="" action="ppaction://noaction">
              <a:snd r:embed="rId7" name="Подумай ещё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rgbClr val="FFFE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800" b="1" dirty="0" smtClean="0">
                <a:solidFill>
                  <a:srgbClr val="FFFE00"/>
                </a:solidFill>
                <a:latin typeface="Times New Roman" pitchFamily="18" charset="0"/>
                <a:cs typeface="Times New Roman" pitchFamily="18" charset="0"/>
              </a:rPr>
              <a:t> _ </a:t>
            </a:r>
            <a:r>
              <a:rPr lang="ru-RU" sz="4800" b="1" dirty="0" err="1" smtClean="0">
                <a:solidFill>
                  <a:srgbClr val="FFFE00"/>
                </a:solidFill>
                <a:latin typeface="Times New Roman" pitchFamily="18" charset="0"/>
                <a:cs typeface="Times New Roman" pitchFamily="18" charset="0"/>
              </a:rPr>
              <a:t>ревня</a:t>
            </a:r>
            <a:endParaRPr lang="ru-RU" sz="4800" b="1" dirty="0">
              <a:solidFill>
                <a:srgbClr val="FFFE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1285852" y="1142984"/>
            <a:ext cx="3429024" cy="4000528"/>
            <a:chOff x="1285852" y="1142984"/>
            <a:chExt cx="3429024" cy="400052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5"/>
            <p:cNvGrpSpPr/>
            <p:nvPr/>
          </p:nvGrpSpPr>
          <p:grpSpPr>
            <a:xfrm>
              <a:off x="1285852" y="1142984"/>
              <a:ext cx="3357586" cy="3929090"/>
              <a:chOff x="285720" y="857232"/>
              <a:chExt cx="5153049" cy="6000768"/>
            </a:xfrm>
          </p:grpSpPr>
          <p:pic>
            <p:nvPicPr>
              <p:cNvPr id="18" name="Picture 10" descr="C:\Users\User\Desktop\11_swap_part1x1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857232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19" name="Picture 11" descr="C:\Users\User\Desktop\11_swap_part1x2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857232"/>
                <a:ext cx="1714499" cy="1219200"/>
              </a:xfrm>
              <a:prstGeom prst="rect">
                <a:avLst/>
              </a:prstGeom>
              <a:noFill/>
            </p:spPr>
          </p:pic>
          <p:pic>
            <p:nvPicPr>
              <p:cNvPr id="20" name="Picture 12" descr="C:\Users\User\Desktop\11_swap_part1x3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857232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1" name="Picture 13" descr="C:\Users\User\Desktop\11_swap_part2x1.jpg"/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C:\Users\User\Desktop\11_swap_part2x2.jpg"/>
              <p:cNvPicPr>
                <a:picLocks noChangeAspect="1" noChangeArrowheads="1"/>
              </p:cNvPicPr>
              <p:nvPr/>
            </p:nvPicPr>
            <p:blipFill>
              <a:blip r:embed="rId12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3" name="Picture 3" descr="C:\Users\User\Desktop\11_swap_part2x3.jpg"/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2071678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4" name="Picture 15" descr="C:\Users\User\Desktop\11_swap_part3x1.jpg"/>
              <p:cNvPicPr>
                <a:picLocks noChangeAspect="1" noChangeArrowheads="1"/>
              </p:cNvPicPr>
              <p:nvPr/>
            </p:nvPicPr>
            <p:blipFill>
              <a:blip r:embed="rId1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5" name="Picture 9" descr="C:\Users\User\Desktop\11_swap_part4x1.jpg"/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6" name="Picture 6" descr="C:\Users\User\Desktop\11_swap_part5x1.jpg"/>
              <p:cNvPicPr>
                <a:picLocks noChangeAspect="1" noChangeArrowheads="1"/>
              </p:cNvPicPr>
              <p:nvPr/>
            </p:nvPicPr>
            <p:blipFill>
              <a:blip r:embed="rId1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7" name="Picture 16" descr="C:\Users\User\Desktop\11_swap_part3x2.jpg"/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8" name="Picture 14" descr="C:\Users\User\Desktop\11_swap_part3x3.jpg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3286124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9" name="Picture 4" descr="C:\Users\User\Desktop\11_swap_part4x2.jpg"/>
              <p:cNvPicPr>
                <a:picLocks noChangeAspect="1" noChangeArrowheads="1"/>
              </p:cNvPicPr>
              <p:nvPr/>
            </p:nvPicPr>
            <p:blipFill>
              <a:blip r:embed="rId1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0" name="Picture 5" descr="C:\Users\User\Desktop\11_swap_part4x3.jpg"/>
              <p:cNvPicPr>
                <a:picLocks noChangeAspect="1" noChangeArrowheads="1"/>
              </p:cNvPicPr>
              <p:nvPr/>
            </p:nvPicPr>
            <p:blipFill>
              <a:blip r:embed="rId2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4500570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31" name="Picture 7" descr="C:\Users\User\Desktop\11_swap_part5x2.jpg"/>
              <p:cNvPicPr>
                <a:picLocks noChangeAspect="1" noChangeArrowheads="1"/>
              </p:cNvPicPr>
              <p:nvPr/>
            </p:nvPicPr>
            <p:blipFill>
              <a:blip r:embed="rId2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2" name="Picture 8" descr="C:\Users\User\Desktop\11_swap_part5x3.jpg"/>
              <p:cNvPicPr>
                <a:picLocks noChangeAspect="1" noChangeArrowheads="1"/>
              </p:cNvPicPr>
              <p:nvPr/>
            </p:nvPicPr>
            <p:blipFill>
              <a:blip r:embed="rId22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5638800"/>
                <a:ext cx="1724025" cy="1219200"/>
              </a:xfrm>
              <a:prstGeom prst="rect">
                <a:avLst/>
              </a:prstGeom>
              <a:noFill/>
            </p:spPr>
          </p:pic>
        </p:grpSp>
        <p:sp>
          <p:nvSpPr>
            <p:cNvPr id="33" name="Прямоугольник 32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33"/>
          <p:cNvGrpSpPr/>
          <p:nvPr/>
        </p:nvGrpSpPr>
        <p:grpSpPr>
          <a:xfrm>
            <a:off x="1285852" y="1142984"/>
            <a:ext cx="3429024" cy="4000528"/>
            <a:chOff x="1285852" y="1142984"/>
            <a:chExt cx="3429024" cy="40005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5"/>
            <p:cNvGrpSpPr/>
            <p:nvPr/>
          </p:nvGrpSpPr>
          <p:grpSpPr>
            <a:xfrm>
              <a:off x="1285852" y="1142984"/>
              <a:ext cx="3357585" cy="3929090"/>
              <a:chOff x="285720" y="857232"/>
              <a:chExt cx="5153049" cy="6000768"/>
            </a:xfrm>
          </p:grpSpPr>
          <p:pic>
            <p:nvPicPr>
              <p:cNvPr id="39" name="Picture 10" descr="C:\Users\User\Desktop\11_swap_part1x1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285720" y="857232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1" name="Picture 12" descr="C:\Users\User\Desktop\11_swap_part1x3.jpg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3714744" y="857232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44" name="Picture 3" descr="C:\Users\User\Desktop\11_swap_part2x3.jpg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3714744" y="2071678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45" name="Picture 15" descr="C:\Users\User\Desktop\11_swap_part3x1.jp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285720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6" name="Picture 9" descr="C:\Users\User\Desktop\11_swap_part4x1.jpg"/>
              <p:cNvPicPr>
                <a:picLocks noChangeAspect="1"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285720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7" name="Picture 6" descr="C:\Users\User\Desktop\11_swap_part5x1.jpg"/>
              <p:cNvPicPr>
                <a:picLocks noChangeAspect="1" noChangeArrowheads="1"/>
              </p:cNvPicPr>
              <p:nvPr/>
            </p:nvPicPr>
            <p:blipFill>
              <a:blip r:embed="rId16" cstate="email"/>
              <a:srcRect/>
              <a:stretch>
                <a:fillRect/>
              </a:stretch>
            </p:blipFill>
            <p:spPr bwMode="auto">
              <a:xfrm>
                <a:off x="285720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50" name="Picture 4" descr="C:\Users\User\Desktop\11_swap_part4x2.jpg"/>
              <p:cNvPicPr>
                <a:picLocks noChangeAspect="1" noChangeArrowheads="1"/>
              </p:cNvPicPr>
              <p:nvPr/>
            </p:nvPicPr>
            <p:blipFill>
              <a:blip r:embed="rId19" cstate="email"/>
              <a:srcRect/>
              <a:stretch>
                <a:fillRect/>
              </a:stretch>
            </p:blipFill>
            <p:spPr bwMode="auto">
              <a:xfrm>
                <a:off x="2000232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52" name="Picture 7" descr="C:\Users\User\Desktop\11_swap_part5x2.jpg"/>
              <p:cNvPicPr>
                <a:picLocks noChangeAspect="1" noChangeArrowheads="1"/>
              </p:cNvPicPr>
              <p:nvPr/>
            </p:nvPicPr>
            <p:blipFill>
              <a:blip r:embed="rId21" cstate="email"/>
              <a:srcRect/>
              <a:stretch>
                <a:fillRect/>
              </a:stretch>
            </p:blipFill>
            <p:spPr bwMode="auto">
              <a:xfrm>
                <a:off x="2000232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53" name="Picture 8" descr="C:\Users\User\Desktop\11_swap_part5x3.jpg"/>
              <p:cNvPicPr>
                <a:picLocks noChangeAspect="1" noChangeArrowheads="1"/>
              </p:cNvPicPr>
              <p:nvPr/>
            </p:nvPicPr>
            <p:blipFill>
              <a:blip r:embed="rId22" cstate="email"/>
              <a:srcRect/>
              <a:stretch>
                <a:fillRect/>
              </a:stretch>
            </p:blipFill>
            <p:spPr bwMode="auto">
              <a:xfrm>
                <a:off x="3714744" y="5638800"/>
                <a:ext cx="1724025" cy="1219200"/>
              </a:xfrm>
              <a:prstGeom prst="rect">
                <a:avLst/>
              </a:prstGeom>
              <a:noFill/>
            </p:spPr>
          </p:pic>
        </p:grpSp>
        <p:sp>
          <p:nvSpPr>
            <p:cNvPr id="38" name="Прямоугольник 37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3" name="Picture 3" descr="C:\Users\Acer\Desktop\0_72a50_6128a898_M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929190" y="128586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Acer\Desktop\background-1112136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15568" cy="7285356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>
              <a:snd r:embed="rId3" name="Ошибка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" action="ppaction://hlinkshowjump?jump=nextslide">
              <a:snd r:embed="rId4" name="Замечательно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>
            <a:hlinkClick r:id="" action="ppaction://noaction">
              <a:snd r:embed="rId5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>
            <a:hlinkClick r:id="" action="ppaction://noaction">
              <a:snd r:embed="rId3" name="Ошибка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rgbClr val="FFFE00"/>
                </a:solidFill>
                <a:latin typeface="Times New Roman" pitchFamily="18" charset="0"/>
                <a:cs typeface="Times New Roman" pitchFamily="18" charset="0"/>
              </a:rPr>
              <a:t>Р_ссия</a:t>
            </a:r>
            <a:endParaRPr lang="ru-RU" sz="4800" b="1" dirty="0">
              <a:solidFill>
                <a:srgbClr val="FFFE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1285852" y="1142984"/>
            <a:ext cx="3429024" cy="4000528"/>
            <a:chOff x="1285852" y="1142984"/>
            <a:chExt cx="3429024" cy="400052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5"/>
            <p:cNvGrpSpPr/>
            <p:nvPr/>
          </p:nvGrpSpPr>
          <p:grpSpPr>
            <a:xfrm>
              <a:off x="1285852" y="1142984"/>
              <a:ext cx="3357586" cy="3929090"/>
              <a:chOff x="285720" y="857232"/>
              <a:chExt cx="5153049" cy="6000768"/>
            </a:xfrm>
          </p:grpSpPr>
          <p:pic>
            <p:nvPicPr>
              <p:cNvPr id="18" name="Picture 10" descr="C:\Users\User\Desktop\11_swap_part1x1.jpg"/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857232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19" name="Picture 11" descr="C:\Users\User\Desktop\11_swap_part1x2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857232"/>
                <a:ext cx="1714499" cy="1219200"/>
              </a:xfrm>
              <a:prstGeom prst="rect">
                <a:avLst/>
              </a:prstGeom>
              <a:noFill/>
            </p:spPr>
          </p:pic>
          <p:pic>
            <p:nvPicPr>
              <p:cNvPr id="20" name="Picture 12" descr="C:\Users\User\Desktop\11_swap_part1x3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857232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1" name="Picture 13" descr="C:\Users\User\Desktop\11_swap_part2x1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C:\Users\User\Desktop\11_swap_part2x2.jpg"/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3" name="Picture 3" descr="C:\Users\User\Desktop\11_swap_part2x3.jpg"/>
              <p:cNvPicPr>
                <a:picLocks noChangeAspect="1" noChangeArrowheads="1"/>
              </p:cNvPicPr>
              <p:nvPr/>
            </p:nvPicPr>
            <p:blipFill>
              <a:blip r:embed="rId12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2071678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4" name="Picture 15" descr="C:\Users\User\Desktop\11_swap_part3x1.jpg"/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5" name="Picture 9" descr="C:\Users\User\Desktop\11_swap_part4x1.jpg"/>
              <p:cNvPicPr>
                <a:picLocks noChangeAspect="1" noChangeArrowheads="1"/>
              </p:cNvPicPr>
              <p:nvPr/>
            </p:nvPicPr>
            <p:blipFill>
              <a:blip r:embed="rId1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6" name="Picture 6" descr="C:\Users\User\Desktop\11_swap_part5x1.jpg"/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7" name="Picture 16" descr="C:\Users\User\Desktop\11_swap_part3x2.jpg"/>
              <p:cNvPicPr>
                <a:picLocks noChangeAspect="1" noChangeArrowheads="1"/>
              </p:cNvPicPr>
              <p:nvPr/>
            </p:nvPicPr>
            <p:blipFill>
              <a:blip r:embed="rId1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8" name="Picture 14" descr="C:\Users\User\Desktop\11_swap_part3x3.jpg"/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3286124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9" name="Picture 4" descr="C:\Users\User\Desktop\11_swap_part4x2.jpg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0" name="Picture 5" descr="C:\Users\User\Desktop\11_swap_part4x3.jpg"/>
              <p:cNvPicPr>
                <a:picLocks noChangeAspect="1" noChangeArrowheads="1"/>
              </p:cNvPicPr>
              <p:nvPr/>
            </p:nvPicPr>
            <p:blipFill>
              <a:blip r:embed="rId1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4500570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31" name="Picture 7" descr="C:\Users\User\Desktop\11_swap_part5x2.jpg"/>
              <p:cNvPicPr>
                <a:picLocks noChangeAspect="1" noChangeArrowheads="1"/>
              </p:cNvPicPr>
              <p:nvPr/>
            </p:nvPicPr>
            <p:blipFill>
              <a:blip r:embed="rId2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2" name="Picture 8" descr="C:\Users\User\Desktop\11_swap_part5x3.jpg"/>
              <p:cNvPicPr>
                <a:picLocks noChangeAspect="1" noChangeArrowheads="1"/>
              </p:cNvPicPr>
              <p:nvPr/>
            </p:nvPicPr>
            <p:blipFill>
              <a:blip r:embed="rId2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5638800"/>
                <a:ext cx="1724025" cy="1219200"/>
              </a:xfrm>
              <a:prstGeom prst="rect">
                <a:avLst/>
              </a:prstGeom>
              <a:noFill/>
            </p:spPr>
          </p:pic>
        </p:grpSp>
        <p:sp>
          <p:nvSpPr>
            <p:cNvPr id="33" name="Прямоугольник 32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33"/>
          <p:cNvGrpSpPr/>
          <p:nvPr/>
        </p:nvGrpSpPr>
        <p:grpSpPr>
          <a:xfrm>
            <a:off x="1285852" y="1142984"/>
            <a:ext cx="3429024" cy="4000528"/>
            <a:chOff x="1285852" y="1142984"/>
            <a:chExt cx="3429024" cy="40005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5"/>
            <p:cNvGrpSpPr/>
            <p:nvPr/>
          </p:nvGrpSpPr>
          <p:grpSpPr>
            <a:xfrm>
              <a:off x="1285852" y="1142984"/>
              <a:ext cx="3357585" cy="3929090"/>
              <a:chOff x="285720" y="857232"/>
              <a:chExt cx="5153049" cy="6000768"/>
            </a:xfrm>
          </p:grpSpPr>
          <p:pic>
            <p:nvPicPr>
              <p:cNvPr id="39" name="Picture 10" descr="C:\Users\User\Desktop\11_swap_part1x1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285720" y="857232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1" name="Picture 12" descr="C:\Users\User\Desktop\11_swap_part1x3.jp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3714744" y="857232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43" name="Picture 2" descr="C:\Users\User\Desktop\11_swap_part2x2.jpg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2000232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4" name="Picture 3" descr="C:\Users\User\Desktop\11_swap_part2x3.jpg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3714744" y="2071678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45" name="Picture 15" descr="C:\Users\User\Desktop\11_swap_part3x1.jpg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285720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6" name="Picture 9" descr="C:\Users\User\Desktop\11_swap_part4x1.jp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285720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7" name="Picture 6" descr="C:\Users\User\Desktop\11_swap_part5x1.jpg"/>
              <p:cNvPicPr>
                <a:picLocks noChangeAspect="1"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285720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50" name="Picture 4" descr="C:\Users\User\Desktop\11_swap_part4x2.jpg"/>
              <p:cNvPicPr>
                <a:picLocks noChangeAspect="1"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2000232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52" name="Picture 7" descr="C:\Users\User\Desktop\11_swap_part5x2.jpg"/>
              <p:cNvPicPr>
                <a:picLocks noChangeAspect="1" noChangeArrowheads="1"/>
              </p:cNvPicPr>
              <p:nvPr/>
            </p:nvPicPr>
            <p:blipFill>
              <a:blip r:embed="rId20" cstate="email"/>
              <a:srcRect/>
              <a:stretch>
                <a:fillRect/>
              </a:stretch>
            </p:blipFill>
            <p:spPr bwMode="auto">
              <a:xfrm>
                <a:off x="2000232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53" name="Picture 8" descr="C:\Users\User\Desktop\11_swap_part5x3.jpg"/>
              <p:cNvPicPr>
                <a:picLocks noChangeAspect="1" noChangeArrowheads="1"/>
              </p:cNvPicPr>
              <p:nvPr/>
            </p:nvPicPr>
            <p:blipFill>
              <a:blip r:embed="rId21" cstate="email"/>
              <a:srcRect/>
              <a:stretch>
                <a:fillRect/>
              </a:stretch>
            </p:blipFill>
            <p:spPr bwMode="auto">
              <a:xfrm>
                <a:off x="3714744" y="5638800"/>
                <a:ext cx="1724025" cy="1219200"/>
              </a:xfrm>
              <a:prstGeom prst="rect">
                <a:avLst/>
              </a:prstGeom>
              <a:noFill/>
            </p:spPr>
          </p:pic>
        </p:grpSp>
        <p:sp>
          <p:nvSpPr>
            <p:cNvPr id="38" name="Прямоугольник 37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8" name="Picture 3" descr="C:\Users\Acer\Desktop\0_72a50_6128a898_M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000628" y="1214422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C:\Users\Acer\Desktop\background-1112136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15568" cy="7285356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hlinkshowjump?jump=nextslide">
              <a:snd r:embed="rId3" name="Умница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" action="ppaction://noaction">
              <a:snd r:embed="rId4" name="Ой-ой-ой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>
            <a:hlinkClick r:id="" action="ppaction://noaction">
              <a:snd r:embed="rId5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>
            <a:hlinkClick r:id="" action="ppaction://noaction">
              <a:snd r:embed="rId6" name="Ошибка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hlinkClick r:id="" action="ppaction://noaction">
              <a:snd r:embed="rId7" name="Подумай ещё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rgbClr val="FFFE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800" b="1" dirty="0" smtClean="0">
                <a:solidFill>
                  <a:srgbClr val="FFFE00"/>
                </a:solidFill>
                <a:latin typeface="Times New Roman" pitchFamily="18" charset="0"/>
                <a:cs typeface="Times New Roman" pitchFamily="18" charset="0"/>
              </a:rPr>
              <a:t> _ вод</a:t>
            </a:r>
            <a:endParaRPr lang="ru-RU" sz="4800" b="1" dirty="0">
              <a:solidFill>
                <a:srgbClr val="FFFE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1285852" y="1142984"/>
            <a:ext cx="3429024" cy="4000528"/>
            <a:chOff x="1285852" y="1142984"/>
            <a:chExt cx="3429024" cy="400052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5"/>
            <p:cNvGrpSpPr/>
            <p:nvPr/>
          </p:nvGrpSpPr>
          <p:grpSpPr>
            <a:xfrm>
              <a:off x="1285852" y="1142984"/>
              <a:ext cx="3357586" cy="3929090"/>
              <a:chOff x="285720" y="857232"/>
              <a:chExt cx="5153049" cy="6000768"/>
            </a:xfrm>
          </p:grpSpPr>
          <p:pic>
            <p:nvPicPr>
              <p:cNvPr id="18" name="Picture 10" descr="C:\Users\User\Desktop\11_swap_part1x1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857232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19" name="Picture 11" descr="C:\Users\User\Desktop\11_swap_part1x2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857232"/>
                <a:ext cx="1714499" cy="1219200"/>
              </a:xfrm>
              <a:prstGeom prst="rect">
                <a:avLst/>
              </a:prstGeom>
              <a:noFill/>
            </p:spPr>
          </p:pic>
          <p:pic>
            <p:nvPicPr>
              <p:cNvPr id="20" name="Picture 12" descr="C:\Users\User\Desktop\11_swap_part1x3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857232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1" name="Picture 13" descr="C:\Users\User\Desktop\11_swap_part2x1.jpg"/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C:\Users\User\Desktop\11_swap_part2x2.jpg"/>
              <p:cNvPicPr>
                <a:picLocks noChangeAspect="1" noChangeArrowheads="1"/>
              </p:cNvPicPr>
              <p:nvPr/>
            </p:nvPicPr>
            <p:blipFill>
              <a:blip r:embed="rId12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3" name="Picture 3" descr="C:\Users\User\Desktop\11_swap_part2x3.jpg"/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2071678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4" name="Picture 15" descr="C:\Users\User\Desktop\11_swap_part3x1.jpg"/>
              <p:cNvPicPr>
                <a:picLocks noChangeAspect="1" noChangeArrowheads="1"/>
              </p:cNvPicPr>
              <p:nvPr/>
            </p:nvPicPr>
            <p:blipFill>
              <a:blip r:embed="rId1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5" name="Picture 9" descr="C:\Users\User\Desktop\11_swap_part4x1.jpg"/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6" name="Picture 6" descr="C:\Users\User\Desktop\11_swap_part5x1.jpg"/>
              <p:cNvPicPr>
                <a:picLocks noChangeAspect="1" noChangeArrowheads="1"/>
              </p:cNvPicPr>
              <p:nvPr/>
            </p:nvPicPr>
            <p:blipFill>
              <a:blip r:embed="rId1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7" name="Picture 16" descr="C:\Users\User\Desktop\11_swap_part3x2.jpg"/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8" name="Picture 14" descr="C:\Users\User\Desktop\11_swap_part3x3.jpg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3286124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9" name="Picture 4" descr="C:\Users\User\Desktop\11_swap_part4x2.jpg"/>
              <p:cNvPicPr>
                <a:picLocks noChangeAspect="1" noChangeArrowheads="1"/>
              </p:cNvPicPr>
              <p:nvPr/>
            </p:nvPicPr>
            <p:blipFill>
              <a:blip r:embed="rId1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0" name="Picture 5" descr="C:\Users\User\Desktop\11_swap_part4x3.jpg"/>
              <p:cNvPicPr>
                <a:picLocks noChangeAspect="1" noChangeArrowheads="1"/>
              </p:cNvPicPr>
              <p:nvPr/>
            </p:nvPicPr>
            <p:blipFill>
              <a:blip r:embed="rId2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4500570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31" name="Picture 7" descr="C:\Users\User\Desktop\11_swap_part5x2.jpg"/>
              <p:cNvPicPr>
                <a:picLocks noChangeAspect="1" noChangeArrowheads="1"/>
              </p:cNvPicPr>
              <p:nvPr/>
            </p:nvPicPr>
            <p:blipFill>
              <a:blip r:embed="rId2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2" name="Picture 8" descr="C:\Users\User\Desktop\11_swap_part5x3.jpg"/>
              <p:cNvPicPr>
                <a:picLocks noChangeAspect="1" noChangeArrowheads="1"/>
              </p:cNvPicPr>
              <p:nvPr/>
            </p:nvPicPr>
            <p:blipFill>
              <a:blip r:embed="rId22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5638800"/>
                <a:ext cx="1724025" cy="1219200"/>
              </a:xfrm>
              <a:prstGeom prst="rect">
                <a:avLst/>
              </a:prstGeom>
              <a:noFill/>
            </p:spPr>
          </p:pic>
        </p:grpSp>
        <p:sp>
          <p:nvSpPr>
            <p:cNvPr id="33" name="Прямоугольник 32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33"/>
          <p:cNvGrpSpPr/>
          <p:nvPr/>
        </p:nvGrpSpPr>
        <p:grpSpPr>
          <a:xfrm>
            <a:off x="1285852" y="1142984"/>
            <a:ext cx="3429024" cy="4000528"/>
            <a:chOff x="1285852" y="1142984"/>
            <a:chExt cx="3429024" cy="40005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5"/>
            <p:cNvGrpSpPr/>
            <p:nvPr/>
          </p:nvGrpSpPr>
          <p:grpSpPr>
            <a:xfrm>
              <a:off x="1285852" y="1142984"/>
              <a:ext cx="3357585" cy="3929090"/>
              <a:chOff x="285720" y="857232"/>
              <a:chExt cx="5153049" cy="6000768"/>
            </a:xfrm>
          </p:grpSpPr>
          <p:pic>
            <p:nvPicPr>
              <p:cNvPr id="39" name="Picture 10" descr="C:\Users\User\Desktop\11_swap_part1x1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285720" y="857232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0" name="Picture 11" descr="C:\Users\User\Desktop\11_swap_part1x2.jp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2000232" y="857232"/>
                <a:ext cx="1714499" cy="1219200"/>
              </a:xfrm>
              <a:prstGeom prst="rect">
                <a:avLst/>
              </a:prstGeom>
              <a:noFill/>
            </p:spPr>
          </p:pic>
          <p:pic>
            <p:nvPicPr>
              <p:cNvPr id="41" name="Picture 12" descr="C:\Users\User\Desktop\11_swap_part1x3.jpg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3714744" y="857232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43" name="Picture 2" descr="C:\Users\User\Desktop\11_swap_part2x2.jpg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2000232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4" name="Picture 3" descr="C:\Users\User\Desktop\11_swap_part2x3.jpg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3714744" y="2071678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45" name="Picture 15" descr="C:\Users\User\Desktop\11_swap_part3x1.jp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285720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6" name="Picture 9" descr="C:\Users\User\Desktop\11_swap_part4x1.jpg"/>
              <p:cNvPicPr>
                <a:picLocks noChangeAspect="1"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285720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7" name="Picture 6" descr="C:\Users\User\Desktop\11_swap_part5x1.jpg"/>
              <p:cNvPicPr>
                <a:picLocks noChangeAspect="1" noChangeArrowheads="1"/>
              </p:cNvPicPr>
              <p:nvPr/>
            </p:nvPicPr>
            <p:blipFill>
              <a:blip r:embed="rId16" cstate="email"/>
              <a:srcRect/>
              <a:stretch>
                <a:fillRect/>
              </a:stretch>
            </p:blipFill>
            <p:spPr bwMode="auto">
              <a:xfrm>
                <a:off x="285720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50" name="Picture 4" descr="C:\Users\User\Desktop\11_swap_part4x2.jpg"/>
              <p:cNvPicPr>
                <a:picLocks noChangeAspect="1" noChangeArrowheads="1"/>
              </p:cNvPicPr>
              <p:nvPr/>
            </p:nvPicPr>
            <p:blipFill>
              <a:blip r:embed="rId19" cstate="email"/>
              <a:srcRect/>
              <a:stretch>
                <a:fillRect/>
              </a:stretch>
            </p:blipFill>
            <p:spPr bwMode="auto">
              <a:xfrm>
                <a:off x="2000232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52" name="Picture 7" descr="C:\Users\User\Desktop\11_swap_part5x2.jpg"/>
              <p:cNvPicPr>
                <a:picLocks noChangeAspect="1" noChangeArrowheads="1"/>
              </p:cNvPicPr>
              <p:nvPr/>
            </p:nvPicPr>
            <p:blipFill>
              <a:blip r:embed="rId21" cstate="email"/>
              <a:srcRect/>
              <a:stretch>
                <a:fillRect/>
              </a:stretch>
            </p:blipFill>
            <p:spPr bwMode="auto">
              <a:xfrm>
                <a:off x="2000232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53" name="Picture 8" descr="C:\Users\User\Desktop\11_swap_part5x3.jpg"/>
              <p:cNvPicPr>
                <a:picLocks noChangeAspect="1" noChangeArrowheads="1"/>
              </p:cNvPicPr>
              <p:nvPr/>
            </p:nvPicPr>
            <p:blipFill>
              <a:blip r:embed="rId22" cstate="email"/>
              <a:srcRect/>
              <a:stretch>
                <a:fillRect/>
              </a:stretch>
            </p:blipFill>
            <p:spPr bwMode="auto">
              <a:xfrm>
                <a:off x="3714744" y="5638800"/>
                <a:ext cx="1724025" cy="1219200"/>
              </a:xfrm>
              <a:prstGeom prst="rect">
                <a:avLst/>
              </a:prstGeom>
              <a:noFill/>
            </p:spPr>
          </p:pic>
        </p:grpSp>
        <p:sp>
          <p:nvSpPr>
            <p:cNvPr id="38" name="Прямоугольник 37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9" name="Picture 3" descr="C:\Users\Acer\Desktop\0_72a50_6128a898_M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334000" y="1214422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C:\Users\Acer\Desktop\background-1112136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15568" cy="7285356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>
              <a:snd r:embed="rId3" name="Ошибка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" action="ppaction://noaction">
              <a:snd r:embed="rId4" name="Ой-ой-ой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>
            <a:hlinkClick r:id="" action="ppaction://noaction">
              <a:snd r:embed="rId5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>
            <a:hlinkClick r:id="" action="ppaction://noaction">
              <a:snd r:embed="rId3" name="Ошибка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hlinkClick r:id="" action="ppaction://hlinkshowjump?jump=nextslide">
              <a:snd r:embed="rId6" name="Молодец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rgbClr val="FFFE00"/>
                </a:solidFill>
                <a:latin typeface="Times New Roman" pitchFamily="18" charset="0"/>
                <a:cs typeface="Times New Roman" pitchFamily="18" charset="0"/>
              </a:rPr>
              <a:t>мес_ц</a:t>
            </a:r>
            <a:endParaRPr lang="ru-RU" sz="4800" b="1" dirty="0">
              <a:solidFill>
                <a:srgbClr val="FFFE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1285852" y="1142984"/>
            <a:ext cx="3429024" cy="4000528"/>
            <a:chOff x="1285852" y="1142984"/>
            <a:chExt cx="3429024" cy="400052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5"/>
            <p:cNvGrpSpPr/>
            <p:nvPr/>
          </p:nvGrpSpPr>
          <p:grpSpPr>
            <a:xfrm>
              <a:off x="1285852" y="1142984"/>
              <a:ext cx="3357586" cy="3929090"/>
              <a:chOff x="285720" y="857232"/>
              <a:chExt cx="5153049" cy="6000768"/>
            </a:xfrm>
          </p:grpSpPr>
          <p:pic>
            <p:nvPicPr>
              <p:cNvPr id="18" name="Picture 10" descr="C:\Users\User\Desktop\11_swap_part1x1.jpg"/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857232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19" name="Picture 11" descr="C:\Users\User\Desktop\11_swap_part1x2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857232"/>
                <a:ext cx="1714499" cy="1219200"/>
              </a:xfrm>
              <a:prstGeom prst="rect">
                <a:avLst/>
              </a:prstGeom>
              <a:noFill/>
            </p:spPr>
          </p:pic>
          <p:pic>
            <p:nvPicPr>
              <p:cNvPr id="20" name="Picture 12" descr="C:\Users\User\Desktop\11_swap_part1x3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857232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1" name="Picture 13" descr="C:\Users\User\Desktop\11_swap_part2x1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C:\Users\User\Desktop\11_swap_part2x2.jpg"/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3" name="Picture 3" descr="C:\Users\User\Desktop\11_swap_part2x3.jpg"/>
              <p:cNvPicPr>
                <a:picLocks noChangeAspect="1" noChangeArrowheads="1"/>
              </p:cNvPicPr>
              <p:nvPr/>
            </p:nvPicPr>
            <p:blipFill>
              <a:blip r:embed="rId12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2071678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4" name="Picture 15" descr="C:\Users\User\Desktop\11_swap_part3x1.jpg"/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5" name="Picture 9" descr="C:\Users\User\Desktop\11_swap_part4x1.jpg"/>
              <p:cNvPicPr>
                <a:picLocks noChangeAspect="1" noChangeArrowheads="1"/>
              </p:cNvPicPr>
              <p:nvPr/>
            </p:nvPicPr>
            <p:blipFill>
              <a:blip r:embed="rId1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6" name="Picture 6" descr="C:\Users\User\Desktop\11_swap_part5x1.jpg"/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7" name="Picture 16" descr="C:\Users\User\Desktop\11_swap_part3x2.jpg"/>
              <p:cNvPicPr>
                <a:picLocks noChangeAspect="1" noChangeArrowheads="1"/>
              </p:cNvPicPr>
              <p:nvPr/>
            </p:nvPicPr>
            <p:blipFill>
              <a:blip r:embed="rId1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8" name="Picture 14" descr="C:\Users\User\Desktop\11_swap_part3x3.jpg"/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3286124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9" name="Picture 4" descr="C:\Users\User\Desktop\11_swap_part4x2.jpg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0" name="Picture 5" descr="C:\Users\User\Desktop\11_swap_part4x3.jpg"/>
              <p:cNvPicPr>
                <a:picLocks noChangeAspect="1" noChangeArrowheads="1"/>
              </p:cNvPicPr>
              <p:nvPr/>
            </p:nvPicPr>
            <p:blipFill>
              <a:blip r:embed="rId1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4500570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31" name="Picture 7" descr="C:\Users\User\Desktop\11_swap_part5x2.jpg"/>
              <p:cNvPicPr>
                <a:picLocks noChangeAspect="1" noChangeArrowheads="1"/>
              </p:cNvPicPr>
              <p:nvPr/>
            </p:nvPicPr>
            <p:blipFill>
              <a:blip r:embed="rId2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2" name="Picture 8" descr="C:\Users\User\Desktop\11_swap_part5x3.jpg"/>
              <p:cNvPicPr>
                <a:picLocks noChangeAspect="1" noChangeArrowheads="1"/>
              </p:cNvPicPr>
              <p:nvPr/>
            </p:nvPicPr>
            <p:blipFill>
              <a:blip r:embed="rId2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5638800"/>
                <a:ext cx="1724025" cy="1219200"/>
              </a:xfrm>
              <a:prstGeom prst="rect">
                <a:avLst/>
              </a:prstGeom>
              <a:noFill/>
            </p:spPr>
          </p:pic>
        </p:grpSp>
        <p:sp>
          <p:nvSpPr>
            <p:cNvPr id="33" name="Прямоугольник 32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33"/>
          <p:cNvGrpSpPr/>
          <p:nvPr/>
        </p:nvGrpSpPr>
        <p:grpSpPr>
          <a:xfrm>
            <a:off x="1285852" y="1142984"/>
            <a:ext cx="3429024" cy="4000528"/>
            <a:chOff x="1285852" y="1142984"/>
            <a:chExt cx="3429024" cy="40005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5"/>
            <p:cNvGrpSpPr/>
            <p:nvPr/>
          </p:nvGrpSpPr>
          <p:grpSpPr>
            <a:xfrm>
              <a:off x="1285852" y="1142984"/>
              <a:ext cx="3357585" cy="3929090"/>
              <a:chOff x="285720" y="857232"/>
              <a:chExt cx="5153049" cy="6000768"/>
            </a:xfrm>
          </p:grpSpPr>
          <p:pic>
            <p:nvPicPr>
              <p:cNvPr id="39" name="Picture 10" descr="C:\Users\User\Desktop\11_swap_part1x1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285720" y="857232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0" name="Picture 11" descr="C:\Users\User\Desktop\11_swap_part1x2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2000232" y="857232"/>
                <a:ext cx="1714499" cy="1219200"/>
              </a:xfrm>
              <a:prstGeom prst="rect">
                <a:avLst/>
              </a:prstGeom>
              <a:noFill/>
            </p:spPr>
          </p:pic>
          <p:pic>
            <p:nvPicPr>
              <p:cNvPr id="41" name="Picture 12" descr="C:\Users\User\Desktop\11_swap_part1x3.jp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3714744" y="857232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43" name="Picture 2" descr="C:\Users\User\Desktop\11_swap_part2x2.jpg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2000232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4" name="Picture 3" descr="C:\Users\User\Desktop\11_swap_part2x3.jpg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3714744" y="2071678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45" name="Picture 15" descr="C:\Users\User\Desktop\11_swap_part3x1.jpg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285720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6" name="Picture 9" descr="C:\Users\User\Desktop\11_swap_part4x1.jp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285720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7" name="Picture 6" descr="C:\Users\User\Desktop\11_swap_part5x1.jpg"/>
              <p:cNvPicPr>
                <a:picLocks noChangeAspect="1"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285720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9" name="Picture 14" descr="C:\Users\User\Desktop\11_swap_part3x3.jpg"/>
              <p:cNvPicPr>
                <a:picLocks noChangeAspect="1" noChangeArrowheads="1"/>
              </p:cNvPicPr>
              <p:nvPr/>
            </p:nvPicPr>
            <p:blipFill>
              <a:blip r:embed="rId17" cstate="email"/>
              <a:srcRect/>
              <a:stretch>
                <a:fillRect/>
              </a:stretch>
            </p:blipFill>
            <p:spPr bwMode="auto">
              <a:xfrm>
                <a:off x="3714744" y="3286124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50" name="Picture 4" descr="C:\Users\User\Desktop\11_swap_part4x2.jpg"/>
              <p:cNvPicPr>
                <a:picLocks noChangeAspect="1"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2000232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52" name="Picture 7" descr="C:\Users\User\Desktop\11_swap_part5x2.jpg"/>
              <p:cNvPicPr>
                <a:picLocks noChangeAspect="1" noChangeArrowheads="1"/>
              </p:cNvPicPr>
              <p:nvPr/>
            </p:nvPicPr>
            <p:blipFill>
              <a:blip r:embed="rId20" cstate="email"/>
              <a:srcRect/>
              <a:stretch>
                <a:fillRect/>
              </a:stretch>
            </p:blipFill>
            <p:spPr bwMode="auto">
              <a:xfrm>
                <a:off x="2000232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53" name="Picture 8" descr="C:\Users\User\Desktop\11_swap_part5x3.jpg"/>
              <p:cNvPicPr>
                <a:picLocks noChangeAspect="1" noChangeArrowheads="1"/>
              </p:cNvPicPr>
              <p:nvPr/>
            </p:nvPicPr>
            <p:blipFill>
              <a:blip r:embed="rId21" cstate="email"/>
              <a:srcRect/>
              <a:stretch>
                <a:fillRect/>
              </a:stretch>
            </p:blipFill>
            <p:spPr bwMode="auto">
              <a:xfrm>
                <a:off x="3714744" y="5638800"/>
                <a:ext cx="1724025" cy="1219200"/>
              </a:xfrm>
              <a:prstGeom prst="rect">
                <a:avLst/>
              </a:prstGeom>
              <a:noFill/>
            </p:spPr>
          </p:pic>
        </p:grpSp>
        <p:sp>
          <p:nvSpPr>
            <p:cNvPr id="38" name="Прямоугольник 37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" name="Picture 3" descr="C:\Users\Acer\Desktop\0_72a50_6128a898_M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000628" y="128586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C:\Users\Acer\Desktop\background-1112136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15568" cy="7285356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>
              <a:snd r:embed="rId3" name="Ошибка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" action="ppaction://noaction">
              <a:snd r:embed="rId4" name="Ой-ой-ой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>
            <a:hlinkClick r:id="" action="ppaction://noaction">
              <a:snd r:embed="rId5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>
            <a:hlinkClick r:id="" action="ppaction://hlinkshowjump?jump=nextslide">
              <a:snd r:embed="rId6" name="Замечательно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hlinkClick r:id="" action="ppaction://noaction">
              <a:snd r:embed="rId7" name="Подумай ещё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FE00"/>
                </a:solidFill>
                <a:latin typeface="Times New Roman" pitchFamily="18" charset="0"/>
                <a:cs typeface="Times New Roman" pitchFamily="18" charset="0"/>
              </a:rPr>
              <a:t>ин _ </a:t>
            </a:r>
            <a:r>
              <a:rPr lang="ru-RU" sz="4800" b="1" dirty="0" err="1" smtClean="0">
                <a:solidFill>
                  <a:srgbClr val="FFFE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4800" b="1" dirty="0">
              <a:solidFill>
                <a:srgbClr val="FFFE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1285852" y="1142984"/>
            <a:ext cx="3429024" cy="4000528"/>
            <a:chOff x="1285852" y="1142984"/>
            <a:chExt cx="3429024" cy="400052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5"/>
            <p:cNvGrpSpPr/>
            <p:nvPr/>
          </p:nvGrpSpPr>
          <p:grpSpPr>
            <a:xfrm>
              <a:off x="1285852" y="1142984"/>
              <a:ext cx="3357586" cy="3929090"/>
              <a:chOff x="285720" y="857232"/>
              <a:chExt cx="5153049" cy="6000768"/>
            </a:xfrm>
          </p:grpSpPr>
          <p:pic>
            <p:nvPicPr>
              <p:cNvPr id="18" name="Picture 10" descr="C:\Users\User\Desktop\11_swap_part1x1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857232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19" name="Picture 11" descr="C:\Users\User\Desktop\11_swap_part1x2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857232"/>
                <a:ext cx="1714499" cy="1219200"/>
              </a:xfrm>
              <a:prstGeom prst="rect">
                <a:avLst/>
              </a:prstGeom>
              <a:noFill/>
            </p:spPr>
          </p:pic>
          <p:pic>
            <p:nvPicPr>
              <p:cNvPr id="20" name="Picture 12" descr="C:\Users\User\Desktop\11_swap_part1x3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857232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1" name="Picture 13" descr="C:\Users\User\Desktop\11_swap_part2x1.jpg"/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C:\Users\User\Desktop\11_swap_part2x2.jpg"/>
              <p:cNvPicPr>
                <a:picLocks noChangeAspect="1" noChangeArrowheads="1"/>
              </p:cNvPicPr>
              <p:nvPr/>
            </p:nvPicPr>
            <p:blipFill>
              <a:blip r:embed="rId12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3" name="Picture 3" descr="C:\Users\User\Desktop\11_swap_part2x3.jpg"/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2071678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4" name="Picture 15" descr="C:\Users\User\Desktop\11_swap_part3x1.jpg"/>
              <p:cNvPicPr>
                <a:picLocks noChangeAspect="1" noChangeArrowheads="1"/>
              </p:cNvPicPr>
              <p:nvPr/>
            </p:nvPicPr>
            <p:blipFill>
              <a:blip r:embed="rId1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5" name="Picture 9" descr="C:\Users\User\Desktop\11_swap_part4x1.jpg"/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6" name="Picture 6" descr="C:\Users\User\Desktop\11_swap_part5x1.jpg"/>
              <p:cNvPicPr>
                <a:picLocks noChangeAspect="1" noChangeArrowheads="1"/>
              </p:cNvPicPr>
              <p:nvPr/>
            </p:nvPicPr>
            <p:blipFill>
              <a:blip r:embed="rId1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7" name="Picture 16" descr="C:\Users\User\Desktop\11_swap_part3x2.jpg"/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8" name="Picture 14" descr="C:\Users\User\Desktop\11_swap_part3x3.jpg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3286124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9" name="Picture 4" descr="C:\Users\User\Desktop\11_swap_part4x2.jpg"/>
              <p:cNvPicPr>
                <a:picLocks noChangeAspect="1" noChangeArrowheads="1"/>
              </p:cNvPicPr>
              <p:nvPr/>
            </p:nvPicPr>
            <p:blipFill>
              <a:blip r:embed="rId1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0" name="Picture 5" descr="C:\Users\User\Desktop\11_swap_part4x3.jpg"/>
              <p:cNvPicPr>
                <a:picLocks noChangeAspect="1" noChangeArrowheads="1"/>
              </p:cNvPicPr>
              <p:nvPr/>
            </p:nvPicPr>
            <p:blipFill>
              <a:blip r:embed="rId2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4500570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31" name="Picture 7" descr="C:\Users\User\Desktop\11_swap_part5x2.jpg"/>
              <p:cNvPicPr>
                <a:picLocks noChangeAspect="1" noChangeArrowheads="1"/>
              </p:cNvPicPr>
              <p:nvPr/>
            </p:nvPicPr>
            <p:blipFill>
              <a:blip r:embed="rId2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2" name="Picture 8" descr="C:\Users\User\Desktop\11_swap_part5x3.jpg"/>
              <p:cNvPicPr>
                <a:picLocks noChangeAspect="1" noChangeArrowheads="1"/>
              </p:cNvPicPr>
              <p:nvPr/>
            </p:nvPicPr>
            <p:blipFill>
              <a:blip r:embed="rId22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5638800"/>
                <a:ext cx="1724025" cy="1219200"/>
              </a:xfrm>
              <a:prstGeom prst="rect">
                <a:avLst/>
              </a:prstGeom>
              <a:noFill/>
            </p:spPr>
          </p:pic>
        </p:grpSp>
        <p:sp>
          <p:nvSpPr>
            <p:cNvPr id="33" name="Прямоугольник 32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33"/>
          <p:cNvGrpSpPr/>
          <p:nvPr/>
        </p:nvGrpSpPr>
        <p:grpSpPr>
          <a:xfrm>
            <a:off x="1285852" y="1142984"/>
            <a:ext cx="3429024" cy="4000528"/>
            <a:chOff x="1285852" y="1142984"/>
            <a:chExt cx="3429024" cy="40005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5"/>
            <p:cNvGrpSpPr/>
            <p:nvPr/>
          </p:nvGrpSpPr>
          <p:grpSpPr>
            <a:xfrm>
              <a:off x="1285852" y="1142984"/>
              <a:ext cx="3357585" cy="3929090"/>
              <a:chOff x="285720" y="857232"/>
              <a:chExt cx="5153049" cy="6000768"/>
            </a:xfrm>
          </p:grpSpPr>
          <p:pic>
            <p:nvPicPr>
              <p:cNvPr id="39" name="Picture 10" descr="C:\Users\User\Desktop\11_swap_part1x1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285720" y="857232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0" name="Picture 11" descr="C:\Users\User\Desktop\11_swap_part1x2.jp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2000232" y="857232"/>
                <a:ext cx="1714499" cy="1219200"/>
              </a:xfrm>
              <a:prstGeom prst="rect">
                <a:avLst/>
              </a:prstGeom>
              <a:noFill/>
            </p:spPr>
          </p:pic>
          <p:pic>
            <p:nvPicPr>
              <p:cNvPr id="41" name="Picture 12" descr="C:\Users\User\Desktop\11_swap_part1x3.jpg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3714744" y="857232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43" name="Picture 2" descr="C:\Users\User\Desktop\11_swap_part2x2.jpg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2000232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4" name="Picture 3" descr="C:\Users\User\Desktop\11_swap_part2x3.jpg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3714744" y="2071678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45" name="Picture 15" descr="C:\Users\User\Desktop\11_swap_part3x1.jp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285720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6" name="Picture 9" descr="C:\Users\User\Desktop\11_swap_part4x1.jpg"/>
              <p:cNvPicPr>
                <a:picLocks noChangeAspect="1"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285720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7" name="Picture 6" descr="C:\Users\User\Desktop\11_swap_part5x1.jpg"/>
              <p:cNvPicPr>
                <a:picLocks noChangeAspect="1" noChangeArrowheads="1"/>
              </p:cNvPicPr>
              <p:nvPr/>
            </p:nvPicPr>
            <p:blipFill>
              <a:blip r:embed="rId16" cstate="email"/>
              <a:srcRect/>
              <a:stretch>
                <a:fillRect/>
              </a:stretch>
            </p:blipFill>
            <p:spPr bwMode="auto">
              <a:xfrm>
                <a:off x="285720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9" name="Picture 14" descr="C:\Users\User\Desktop\11_swap_part3x3.jpg"/>
              <p:cNvPicPr>
                <a:picLocks noChangeAspect="1"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3714744" y="3286124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50" name="Picture 4" descr="C:\Users\User\Desktop\11_swap_part4x2.jpg"/>
              <p:cNvPicPr>
                <a:picLocks noChangeAspect="1" noChangeArrowheads="1"/>
              </p:cNvPicPr>
              <p:nvPr/>
            </p:nvPicPr>
            <p:blipFill>
              <a:blip r:embed="rId19" cstate="email"/>
              <a:srcRect/>
              <a:stretch>
                <a:fillRect/>
              </a:stretch>
            </p:blipFill>
            <p:spPr bwMode="auto">
              <a:xfrm>
                <a:off x="2000232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51" name="Picture 5" descr="C:\Users\User\Desktop\11_swap_part4x3.jpg"/>
              <p:cNvPicPr>
                <a:picLocks noChangeAspect="1" noChangeArrowheads="1"/>
              </p:cNvPicPr>
              <p:nvPr/>
            </p:nvPicPr>
            <p:blipFill>
              <a:blip r:embed="rId20" cstate="email"/>
              <a:srcRect/>
              <a:stretch>
                <a:fillRect/>
              </a:stretch>
            </p:blipFill>
            <p:spPr bwMode="auto">
              <a:xfrm>
                <a:off x="3714744" y="4500570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52" name="Picture 7" descr="C:\Users\User\Desktop\11_swap_part5x2.jpg"/>
              <p:cNvPicPr>
                <a:picLocks noChangeAspect="1" noChangeArrowheads="1"/>
              </p:cNvPicPr>
              <p:nvPr/>
            </p:nvPicPr>
            <p:blipFill>
              <a:blip r:embed="rId21" cstate="email"/>
              <a:srcRect/>
              <a:stretch>
                <a:fillRect/>
              </a:stretch>
            </p:blipFill>
            <p:spPr bwMode="auto">
              <a:xfrm>
                <a:off x="2000232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53" name="Picture 8" descr="C:\Users\User\Desktop\11_swap_part5x3.jpg"/>
              <p:cNvPicPr>
                <a:picLocks noChangeAspect="1" noChangeArrowheads="1"/>
              </p:cNvPicPr>
              <p:nvPr/>
            </p:nvPicPr>
            <p:blipFill>
              <a:blip r:embed="rId22" cstate="email"/>
              <a:srcRect/>
              <a:stretch>
                <a:fillRect/>
              </a:stretch>
            </p:blipFill>
            <p:spPr bwMode="auto">
              <a:xfrm>
                <a:off x="3714744" y="5638800"/>
                <a:ext cx="1724025" cy="1219200"/>
              </a:xfrm>
              <a:prstGeom prst="rect">
                <a:avLst/>
              </a:prstGeom>
              <a:noFill/>
            </p:spPr>
          </p:pic>
        </p:grpSp>
        <p:sp>
          <p:nvSpPr>
            <p:cNvPr id="38" name="Прямоугольник 37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4" name="Picture 3" descr="C:\Users\Acer\Desktop\0_72a50_6128a898_M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334000" y="128586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C:\Users\Acer\Desktop\background-1112136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15568" cy="7285356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hlinkshowjump?jump=nextslide">
              <a:snd r:embed="rId3" name="Молодец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" action="ppaction://noaction">
              <a:snd r:embed="rId4" name="Ой-ой-ой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>
            <a:hlinkClick r:id="" action="ppaction://noaction">
              <a:snd r:embed="rId5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>
            <a:hlinkClick r:id="" action="ppaction://noaction">
              <a:snd r:embed="rId6" name="Ошибка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hlinkClick r:id="" action="ppaction://noaction">
              <a:snd r:embed="rId7" name="Подумай ещё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rgbClr val="FFFE00"/>
                </a:solidFill>
                <a:latin typeface="Times New Roman" pitchFamily="18" charset="0"/>
                <a:cs typeface="Times New Roman" pitchFamily="18" charset="0"/>
              </a:rPr>
              <a:t>щ_вель</a:t>
            </a:r>
            <a:endParaRPr lang="ru-RU" sz="4800" b="1" dirty="0">
              <a:solidFill>
                <a:srgbClr val="FFFE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3393273" y="392885"/>
            <a:ext cx="142876" cy="714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" name="Группа 33"/>
          <p:cNvGrpSpPr/>
          <p:nvPr/>
        </p:nvGrpSpPr>
        <p:grpSpPr>
          <a:xfrm>
            <a:off x="1285852" y="1142984"/>
            <a:ext cx="3429024" cy="4000528"/>
            <a:chOff x="1285852" y="1142984"/>
            <a:chExt cx="3429024" cy="400052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5"/>
            <p:cNvGrpSpPr/>
            <p:nvPr/>
          </p:nvGrpSpPr>
          <p:grpSpPr>
            <a:xfrm>
              <a:off x="1285852" y="1142984"/>
              <a:ext cx="3357586" cy="3929090"/>
              <a:chOff x="285720" y="857232"/>
              <a:chExt cx="5153049" cy="6000768"/>
            </a:xfrm>
          </p:grpSpPr>
          <p:pic>
            <p:nvPicPr>
              <p:cNvPr id="18" name="Picture 10" descr="C:\Users\User\Desktop\11_swap_part1x1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857232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19" name="Picture 11" descr="C:\Users\User\Desktop\11_swap_part1x2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857232"/>
                <a:ext cx="1714499" cy="1219200"/>
              </a:xfrm>
              <a:prstGeom prst="rect">
                <a:avLst/>
              </a:prstGeom>
              <a:noFill/>
            </p:spPr>
          </p:pic>
          <p:pic>
            <p:nvPicPr>
              <p:cNvPr id="20" name="Picture 12" descr="C:\Users\User\Desktop\11_swap_part1x3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857232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1" name="Picture 13" descr="C:\Users\User\Desktop\11_swap_part2x1.jpg"/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C:\Users\User\Desktop\11_swap_part2x2.jpg"/>
              <p:cNvPicPr>
                <a:picLocks noChangeAspect="1" noChangeArrowheads="1"/>
              </p:cNvPicPr>
              <p:nvPr/>
            </p:nvPicPr>
            <p:blipFill>
              <a:blip r:embed="rId12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3" name="Picture 3" descr="C:\Users\User\Desktop\11_swap_part2x3.jpg"/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2071678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4" name="Picture 15" descr="C:\Users\User\Desktop\11_swap_part3x1.jpg"/>
              <p:cNvPicPr>
                <a:picLocks noChangeAspect="1" noChangeArrowheads="1"/>
              </p:cNvPicPr>
              <p:nvPr/>
            </p:nvPicPr>
            <p:blipFill>
              <a:blip r:embed="rId1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5" name="Picture 9" descr="C:\Users\User\Desktop\11_swap_part4x1.jpg"/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6" name="Picture 6" descr="C:\Users\User\Desktop\11_swap_part5x1.jpg"/>
              <p:cNvPicPr>
                <a:picLocks noChangeAspect="1" noChangeArrowheads="1"/>
              </p:cNvPicPr>
              <p:nvPr/>
            </p:nvPicPr>
            <p:blipFill>
              <a:blip r:embed="rId1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7" name="Picture 16" descr="C:\Users\User\Desktop\11_swap_part3x2.jpg"/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8" name="Picture 14" descr="C:\Users\User\Desktop\11_swap_part3x3.jpg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3286124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9" name="Picture 4" descr="C:\Users\User\Desktop\11_swap_part4x2.jpg"/>
              <p:cNvPicPr>
                <a:picLocks noChangeAspect="1" noChangeArrowheads="1"/>
              </p:cNvPicPr>
              <p:nvPr/>
            </p:nvPicPr>
            <p:blipFill>
              <a:blip r:embed="rId1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0" name="Picture 5" descr="C:\Users\User\Desktop\11_swap_part4x3.jpg"/>
              <p:cNvPicPr>
                <a:picLocks noChangeAspect="1" noChangeArrowheads="1"/>
              </p:cNvPicPr>
              <p:nvPr/>
            </p:nvPicPr>
            <p:blipFill>
              <a:blip r:embed="rId2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4500570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31" name="Picture 7" descr="C:\Users\User\Desktop\11_swap_part5x2.jpg"/>
              <p:cNvPicPr>
                <a:picLocks noChangeAspect="1" noChangeArrowheads="1"/>
              </p:cNvPicPr>
              <p:nvPr/>
            </p:nvPicPr>
            <p:blipFill>
              <a:blip r:embed="rId2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2" name="Picture 8" descr="C:\Users\User\Desktop\11_swap_part5x3.jpg"/>
              <p:cNvPicPr>
                <a:picLocks noChangeAspect="1" noChangeArrowheads="1"/>
              </p:cNvPicPr>
              <p:nvPr/>
            </p:nvPicPr>
            <p:blipFill>
              <a:blip r:embed="rId22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5638800"/>
                <a:ext cx="1724025" cy="1219200"/>
              </a:xfrm>
              <a:prstGeom prst="rect">
                <a:avLst/>
              </a:prstGeom>
              <a:noFill/>
            </p:spPr>
          </p:pic>
        </p:grpSp>
        <p:sp>
          <p:nvSpPr>
            <p:cNvPr id="33" name="Прямоугольник 32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33"/>
          <p:cNvGrpSpPr/>
          <p:nvPr/>
        </p:nvGrpSpPr>
        <p:grpSpPr>
          <a:xfrm>
            <a:off x="1285852" y="1142984"/>
            <a:ext cx="3429024" cy="4000528"/>
            <a:chOff x="1285852" y="1142984"/>
            <a:chExt cx="3429024" cy="40005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5"/>
            <p:cNvGrpSpPr/>
            <p:nvPr/>
          </p:nvGrpSpPr>
          <p:grpSpPr>
            <a:xfrm>
              <a:off x="1285852" y="1142984"/>
              <a:ext cx="3357585" cy="3929090"/>
              <a:chOff x="285720" y="857232"/>
              <a:chExt cx="5153049" cy="6000768"/>
            </a:xfrm>
          </p:grpSpPr>
          <p:pic>
            <p:nvPicPr>
              <p:cNvPr id="39" name="Picture 10" descr="C:\Users\User\Desktop\11_swap_part1x1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285720" y="857232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0" name="Picture 11" descr="C:\Users\User\Desktop\11_swap_part1x2.jp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2000232" y="857232"/>
                <a:ext cx="1714499" cy="1219200"/>
              </a:xfrm>
              <a:prstGeom prst="rect">
                <a:avLst/>
              </a:prstGeom>
              <a:noFill/>
            </p:spPr>
          </p:pic>
          <p:pic>
            <p:nvPicPr>
              <p:cNvPr id="41" name="Picture 12" descr="C:\Users\User\Desktop\11_swap_part1x3.jpg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3714744" y="857232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42" name="Picture 13" descr="C:\Users\User\Desktop\11_swap_part2x1.jpg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285720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3" name="Picture 2" descr="C:\Users\User\Desktop\11_swap_part2x2.jpg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2000232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4" name="Picture 3" descr="C:\Users\User\Desktop\11_swap_part2x3.jpg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3714744" y="2071678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45" name="Picture 15" descr="C:\Users\User\Desktop\11_swap_part3x1.jp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285720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6" name="Picture 9" descr="C:\Users\User\Desktop\11_swap_part4x1.jpg"/>
              <p:cNvPicPr>
                <a:picLocks noChangeAspect="1"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285720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7" name="Picture 6" descr="C:\Users\User\Desktop\11_swap_part5x1.jpg"/>
              <p:cNvPicPr>
                <a:picLocks noChangeAspect="1" noChangeArrowheads="1"/>
              </p:cNvPicPr>
              <p:nvPr/>
            </p:nvPicPr>
            <p:blipFill>
              <a:blip r:embed="rId16" cstate="email"/>
              <a:srcRect/>
              <a:stretch>
                <a:fillRect/>
              </a:stretch>
            </p:blipFill>
            <p:spPr bwMode="auto">
              <a:xfrm>
                <a:off x="285720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9" name="Picture 14" descr="C:\Users\User\Desktop\11_swap_part3x3.jpg"/>
              <p:cNvPicPr>
                <a:picLocks noChangeAspect="1"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3714744" y="3286124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50" name="Picture 4" descr="C:\Users\User\Desktop\11_swap_part4x2.jpg"/>
              <p:cNvPicPr>
                <a:picLocks noChangeAspect="1" noChangeArrowheads="1"/>
              </p:cNvPicPr>
              <p:nvPr/>
            </p:nvPicPr>
            <p:blipFill>
              <a:blip r:embed="rId19" cstate="email"/>
              <a:srcRect/>
              <a:stretch>
                <a:fillRect/>
              </a:stretch>
            </p:blipFill>
            <p:spPr bwMode="auto">
              <a:xfrm>
                <a:off x="2000232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51" name="Picture 5" descr="C:\Users\User\Desktop\11_swap_part4x3.jpg"/>
              <p:cNvPicPr>
                <a:picLocks noChangeAspect="1" noChangeArrowheads="1"/>
              </p:cNvPicPr>
              <p:nvPr/>
            </p:nvPicPr>
            <p:blipFill>
              <a:blip r:embed="rId20" cstate="email"/>
              <a:srcRect/>
              <a:stretch>
                <a:fillRect/>
              </a:stretch>
            </p:blipFill>
            <p:spPr bwMode="auto">
              <a:xfrm>
                <a:off x="3714744" y="4500570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52" name="Picture 7" descr="C:\Users\User\Desktop\11_swap_part5x2.jpg"/>
              <p:cNvPicPr>
                <a:picLocks noChangeAspect="1" noChangeArrowheads="1"/>
              </p:cNvPicPr>
              <p:nvPr/>
            </p:nvPicPr>
            <p:blipFill>
              <a:blip r:embed="rId21" cstate="email"/>
              <a:srcRect/>
              <a:stretch>
                <a:fillRect/>
              </a:stretch>
            </p:blipFill>
            <p:spPr bwMode="auto">
              <a:xfrm>
                <a:off x="2000232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53" name="Picture 8" descr="C:\Users\User\Desktop\11_swap_part5x3.jpg"/>
              <p:cNvPicPr>
                <a:picLocks noChangeAspect="1" noChangeArrowheads="1"/>
              </p:cNvPicPr>
              <p:nvPr/>
            </p:nvPicPr>
            <p:blipFill>
              <a:blip r:embed="rId22" cstate="email"/>
              <a:srcRect/>
              <a:stretch>
                <a:fillRect/>
              </a:stretch>
            </p:blipFill>
            <p:spPr bwMode="auto">
              <a:xfrm>
                <a:off x="3714744" y="5638800"/>
                <a:ext cx="1724025" cy="1219200"/>
              </a:xfrm>
              <a:prstGeom prst="rect">
                <a:avLst/>
              </a:prstGeom>
              <a:noFill/>
            </p:spPr>
          </p:pic>
        </p:grpSp>
        <p:sp>
          <p:nvSpPr>
            <p:cNvPr id="38" name="Прямоугольник 37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4" name="Picture 3" descr="C:\Users\Acer\Desktop\0_72a50_6128a898_M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334000" y="128586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C:\Users\Acer\Desktop\background-1112136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15568" cy="7285356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214282" y="285728"/>
            <a:ext cx="5715040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Ура! Мой подарок готов!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1285852" y="1142984"/>
            <a:ext cx="3429024" cy="4000528"/>
            <a:chOff x="1285852" y="1142984"/>
            <a:chExt cx="3429024" cy="400052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5"/>
            <p:cNvGrpSpPr/>
            <p:nvPr/>
          </p:nvGrpSpPr>
          <p:grpSpPr>
            <a:xfrm>
              <a:off x="1285852" y="1142984"/>
              <a:ext cx="3357586" cy="3929090"/>
              <a:chOff x="285720" y="857232"/>
              <a:chExt cx="5153049" cy="6000768"/>
            </a:xfrm>
          </p:grpSpPr>
          <p:pic>
            <p:nvPicPr>
              <p:cNvPr id="18" name="Picture 10" descr="C:\Users\User\Desktop\11_swap_part1x1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857232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19" name="Picture 11" descr="C:\Users\User\Desktop\11_swap_part1x2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857232"/>
                <a:ext cx="1714499" cy="1219200"/>
              </a:xfrm>
              <a:prstGeom prst="rect">
                <a:avLst/>
              </a:prstGeom>
              <a:noFill/>
            </p:spPr>
          </p:pic>
          <p:pic>
            <p:nvPicPr>
              <p:cNvPr id="20" name="Picture 12" descr="C:\Users\User\Desktop\11_swap_part1x3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857232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1" name="Picture 13" descr="C:\Users\User\Desktop\11_swap_part2x1.jpg"/>
              <p:cNvPicPr>
                <a:picLocks noChangeAspect="1" noChangeArrowheads="1"/>
              </p:cNvPicPr>
              <p:nvPr/>
            </p:nvPicPr>
            <p:blipFill>
              <a:blip r:embed="rId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C:\Users\User\Desktop\11_swap_part2x2.jpg"/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3" name="Picture 3" descr="C:\Users\User\Desktop\11_swap_part2x3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2071678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4" name="Picture 15" descr="C:\Users\User\Desktop\11_swap_part3x1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5" name="Picture 9" descr="C:\Users\User\Desktop\11_swap_part4x1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6" name="Picture 6" descr="C:\Users\User\Desktop\11_swap_part5x1.jpg"/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7" name="Picture 16" descr="C:\Users\User\Desktop\11_swap_part3x2.jpg"/>
              <p:cNvPicPr>
                <a:picLocks noChangeAspect="1" noChangeArrowheads="1"/>
              </p:cNvPicPr>
              <p:nvPr/>
            </p:nvPicPr>
            <p:blipFill>
              <a:blip r:embed="rId12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8" name="Picture 14" descr="C:\Users\User\Desktop\11_swap_part3x3.jpg"/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3286124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9" name="Picture 4" descr="C:\Users\User\Desktop\11_swap_part4x2.jpg"/>
              <p:cNvPicPr>
                <a:picLocks noChangeAspect="1" noChangeArrowheads="1"/>
              </p:cNvPicPr>
              <p:nvPr/>
            </p:nvPicPr>
            <p:blipFill>
              <a:blip r:embed="rId1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0" name="Picture 5" descr="C:\Users\User\Desktop\11_swap_part4x3.jpg"/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4500570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31" name="Picture 7" descr="C:\Users\User\Desktop\11_swap_part5x2.jpg"/>
              <p:cNvPicPr>
                <a:picLocks noChangeAspect="1" noChangeArrowheads="1"/>
              </p:cNvPicPr>
              <p:nvPr/>
            </p:nvPicPr>
            <p:blipFill>
              <a:blip r:embed="rId1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2" name="Picture 8" descr="C:\Users\User\Desktop\11_swap_part5x3.jpg"/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5638800"/>
                <a:ext cx="1724025" cy="1219200"/>
              </a:xfrm>
              <a:prstGeom prst="rect">
                <a:avLst/>
              </a:prstGeom>
              <a:noFill/>
            </p:spPr>
          </p:pic>
        </p:grpSp>
        <p:sp>
          <p:nvSpPr>
            <p:cNvPr id="33" name="Прямоугольник 32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33"/>
          <p:cNvGrpSpPr/>
          <p:nvPr/>
        </p:nvGrpSpPr>
        <p:grpSpPr>
          <a:xfrm>
            <a:off x="1285852" y="1142984"/>
            <a:ext cx="3429024" cy="4000528"/>
            <a:chOff x="1285852" y="1142984"/>
            <a:chExt cx="3429024" cy="40005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5"/>
            <p:cNvGrpSpPr/>
            <p:nvPr/>
          </p:nvGrpSpPr>
          <p:grpSpPr>
            <a:xfrm>
              <a:off x="1285852" y="1142984"/>
              <a:ext cx="3357585" cy="3929090"/>
              <a:chOff x="285720" y="857232"/>
              <a:chExt cx="5153049" cy="6000768"/>
            </a:xfrm>
          </p:grpSpPr>
          <p:pic>
            <p:nvPicPr>
              <p:cNvPr id="39" name="Picture 10" descr="C:\Users\User\Desktop\11_swap_part1x1.jpg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85720" y="857232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0" name="Picture 11" descr="C:\Users\User\Desktop\11_swap_part1x2.jp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2000232" y="857232"/>
                <a:ext cx="1714499" cy="1219200"/>
              </a:xfrm>
              <a:prstGeom prst="rect">
                <a:avLst/>
              </a:prstGeom>
              <a:noFill/>
            </p:spPr>
          </p:pic>
          <p:pic>
            <p:nvPicPr>
              <p:cNvPr id="41" name="Picture 12" descr="C:\Users\User\Desktop\11_swap_part1x3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3714744" y="857232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42" name="Picture 13" descr="C:\Users\User\Desktop\11_swap_part2x1.jpg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285720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3" name="Picture 2" descr="C:\Users\User\Desktop\11_swap_part2x2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2000232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4" name="Picture 3" descr="C:\Users\User\Desktop\11_swap_part2x3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3714744" y="2071678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45" name="Picture 15" descr="C:\Users\User\Desktop\11_swap_part3x1.jp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285720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6" name="Picture 9" descr="C:\Users\User\Desktop\11_swap_part4x1.jpg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285720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7" name="Picture 6" descr="C:\Users\User\Desktop\11_swap_part5x1.jpg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285720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8" name="Picture 16" descr="C:\Users\User\Desktop\11_swap_part3x2.jpg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2000232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9" name="Picture 14" descr="C:\Users\User\Desktop\11_swap_part3x3.jpg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3714744" y="3286124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50" name="Picture 4" descr="C:\Users\User\Desktop\11_swap_part4x2.jp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2000232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51" name="Picture 5" descr="C:\Users\User\Desktop\11_swap_part4x3.jpg"/>
              <p:cNvPicPr>
                <a:picLocks noChangeAspect="1"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3714744" y="4500570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52" name="Picture 7" descr="C:\Users\User\Desktop\11_swap_part5x2.jpg"/>
              <p:cNvPicPr>
                <a:picLocks noChangeAspect="1" noChangeArrowheads="1"/>
              </p:cNvPicPr>
              <p:nvPr/>
            </p:nvPicPr>
            <p:blipFill>
              <a:blip r:embed="rId16" cstate="email"/>
              <a:srcRect/>
              <a:stretch>
                <a:fillRect/>
              </a:stretch>
            </p:blipFill>
            <p:spPr bwMode="auto">
              <a:xfrm>
                <a:off x="2000232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53" name="Picture 8" descr="C:\Users\User\Desktop\11_swap_part5x3.jpg"/>
              <p:cNvPicPr>
                <a:picLocks noChangeAspect="1" noChangeArrowheads="1"/>
              </p:cNvPicPr>
              <p:nvPr/>
            </p:nvPicPr>
            <p:blipFill>
              <a:blip r:embed="rId17" cstate="email"/>
              <a:srcRect/>
              <a:stretch>
                <a:fillRect/>
              </a:stretch>
            </p:blipFill>
            <p:spPr bwMode="auto">
              <a:xfrm>
                <a:off x="3714744" y="5638800"/>
                <a:ext cx="1724025" cy="1219200"/>
              </a:xfrm>
              <a:prstGeom prst="rect">
                <a:avLst/>
              </a:prstGeom>
              <a:noFill/>
            </p:spPr>
          </p:pic>
        </p:grpSp>
        <p:sp>
          <p:nvSpPr>
            <p:cNvPr id="38" name="Прямоугольник 37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Скругленный прямоугольник 53"/>
          <p:cNvSpPr/>
          <p:nvPr/>
        </p:nvSpPr>
        <p:spPr>
          <a:xfrm>
            <a:off x="214282" y="5286388"/>
            <a:ext cx="571504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rgbClr val="FFF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помощь!</a:t>
            </a:r>
            <a:endParaRPr lang="ru-RU" sz="4400" b="1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rgbClr val="FFF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Управляющая кнопка: настраиваемая 54">
            <a:hlinkClick r:id="" action="ppaction://hlinkshowjump?jump=endshow" highlightClick="1"/>
          </p:cNvPr>
          <p:cNvSpPr/>
          <p:nvPr/>
        </p:nvSpPr>
        <p:spPr>
          <a:xfrm>
            <a:off x="7715272" y="6215082"/>
            <a:ext cx="1143008" cy="357190"/>
          </a:xfrm>
          <a:prstGeom prst="actionButtonBlank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Picture 3" descr="C:\Users\Acer\Desktop\0_72a50_6128a898_M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143504" y="1214422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4" grpId="0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esktop\background-1112136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142900"/>
            <a:ext cx="9715568" cy="7285356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3214678" y="357166"/>
            <a:ext cx="5643602" cy="4572032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Словарь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cer\Desktop\0_72a50_6128a898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3810000" cy="381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57818" y="5000636"/>
            <a:ext cx="400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Учитель начальных классов </a:t>
            </a:r>
            <a:endParaRPr lang="ru-RU" sz="10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ГБОУ СОШ № 31 </a:t>
            </a:r>
            <a:endParaRPr lang="ru-RU" sz="10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Лапина Е. С.    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cer\Desktop\background-1112136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214338"/>
            <a:ext cx="9715568" cy="7285356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3214678" y="357166"/>
            <a:ext cx="5643602" cy="4572032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Ребята!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приготовил для вас подарок, но не раскрасил.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Помогите мне в этом. Вставляйте нужные буквы и картинка постепенно раскрасится.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но 1 5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4643438" y="4929198"/>
            <a:ext cx="3214710" cy="1643074"/>
          </a:xfrm>
          <a:prstGeom prst="irregularSeal1">
            <a:avLst/>
          </a:prstGeom>
          <a:solidFill>
            <a:srgbClr val="C00000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Старт </a:t>
            </a:r>
            <a:endParaRPr lang="ru-RU" sz="40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Acer\Desktop\0_72a50_6128a898_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14554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Users\Acer\Desktop\background-1112136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15568" cy="7285356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hlinkshowjump?jump=nextslide">
              <a:snd r:embed="rId3" name="Верно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" action="ppaction://noaction">
              <a:snd r:embed="rId4" name="Ой-ой-ой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>
            <a:hlinkClick r:id="" action="ppaction://noaction">
              <a:snd r:embed="rId5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>
            <a:hlinkClick r:id="" action="ppaction://noaction">
              <a:snd r:embed="rId6" name="Ошибка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hlinkClick r:id="" action="ppaction://noaction">
              <a:snd r:embed="rId7" name="Подумай ещё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rgbClr val="FFFE00"/>
                </a:solidFill>
                <a:latin typeface="Times New Roman" pitchFamily="18" charset="0"/>
                <a:cs typeface="Times New Roman" pitchFamily="18" charset="0"/>
              </a:rPr>
              <a:t>т_релка</a:t>
            </a:r>
            <a:endParaRPr lang="ru-RU" sz="4800" b="1" dirty="0">
              <a:solidFill>
                <a:srgbClr val="FFFE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285852" y="1142984"/>
            <a:ext cx="3429024" cy="4000528"/>
            <a:chOff x="1285852" y="1142984"/>
            <a:chExt cx="3429024" cy="400052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5"/>
            <p:cNvGrpSpPr/>
            <p:nvPr/>
          </p:nvGrpSpPr>
          <p:grpSpPr>
            <a:xfrm>
              <a:off x="1285852" y="1142984"/>
              <a:ext cx="3357586" cy="3929090"/>
              <a:chOff x="285720" y="857232"/>
              <a:chExt cx="5153049" cy="6000768"/>
            </a:xfrm>
          </p:grpSpPr>
          <p:pic>
            <p:nvPicPr>
              <p:cNvPr id="18" name="Picture 10" descr="C:\Users\User\Desktop\11_swap_part1x1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857232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19" name="Picture 11" descr="C:\Users\User\Desktop\11_swap_part1x2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857232"/>
                <a:ext cx="1714499" cy="1219200"/>
              </a:xfrm>
              <a:prstGeom prst="rect">
                <a:avLst/>
              </a:prstGeom>
              <a:noFill/>
            </p:spPr>
          </p:pic>
          <p:pic>
            <p:nvPicPr>
              <p:cNvPr id="20" name="Picture 12" descr="C:\Users\User\Desktop\11_swap_part1x3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857232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1" name="Picture 13" descr="C:\Users\User\Desktop\11_swap_part2x1.jpg"/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C:\Users\User\Desktop\11_swap_part2x2.jpg"/>
              <p:cNvPicPr>
                <a:picLocks noChangeAspect="1" noChangeArrowheads="1"/>
              </p:cNvPicPr>
              <p:nvPr/>
            </p:nvPicPr>
            <p:blipFill>
              <a:blip r:embed="rId12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3" name="Picture 3" descr="C:\Users\User\Desktop\11_swap_part2x3.jpg"/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2071678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4" name="Picture 15" descr="C:\Users\User\Desktop\11_swap_part3x1.jpg"/>
              <p:cNvPicPr>
                <a:picLocks noChangeAspect="1" noChangeArrowheads="1"/>
              </p:cNvPicPr>
              <p:nvPr/>
            </p:nvPicPr>
            <p:blipFill>
              <a:blip r:embed="rId1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5" name="Picture 9" descr="C:\Users\User\Desktop\11_swap_part4x1.jpg"/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6" name="Picture 6" descr="C:\Users\User\Desktop\11_swap_part5x1.jpg"/>
              <p:cNvPicPr>
                <a:picLocks noChangeAspect="1" noChangeArrowheads="1"/>
              </p:cNvPicPr>
              <p:nvPr/>
            </p:nvPicPr>
            <p:blipFill>
              <a:blip r:embed="rId1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7" name="Picture 16" descr="C:\Users\User\Desktop\11_swap_part3x2.jpg"/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8" name="Picture 14" descr="C:\Users\User\Desktop\11_swap_part3x3.jpg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3286124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9" name="Picture 4" descr="C:\Users\User\Desktop\11_swap_part4x2.jpg"/>
              <p:cNvPicPr>
                <a:picLocks noChangeAspect="1" noChangeArrowheads="1"/>
              </p:cNvPicPr>
              <p:nvPr/>
            </p:nvPicPr>
            <p:blipFill>
              <a:blip r:embed="rId1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0" name="Picture 5" descr="C:\Users\User\Desktop\11_swap_part4x3.jpg"/>
              <p:cNvPicPr>
                <a:picLocks noChangeAspect="1" noChangeArrowheads="1"/>
              </p:cNvPicPr>
              <p:nvPr/>
            </p:nvPicPr>
            <p:blipFill>
              <a:blip r:embed="rId2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4500570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31" name="Picture 7" descr="C:\Users\User\Desktop\11_swap_part5x2.jpg"/>
              <p:cNvPicPr>
                <a:picLocks noChangeAspect="1" noChangeArrowheads="1"/>
              </p:cNvPicPr>
              <p:nvPr/>
            </p:nvPicPr>
            <p:blipFill>
              <a:blip r:embed="rId2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2" name="Picture 8" descr="C:\Users\User\Desktop\11_swap_part5x3.jpg"/>
              <p:cNvPicPr>
                <a:picLocks noChangeAspect="1" noChangeArrowheads="1"/>
              </p:cNvPicPr>
              <p:nvPr/>
            </p:nvPicPr>
            <p:blipFill>
              <a:blip r:embed="rId22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5638800"/>
                <a:ext cx="1724025" cy="1219200"/>
              </a:xfrm>
              <a:prstGeom prst="rect">
                <a:avLst/>
              </a:prstGeom>
              <a:noFill/>
            </p:spPr>
          </p:pic>
        </p:grpSp>
        <p:sp>
          <p:nvSpPr>
            <p:cNvPr id="33" name="Прямоугольник 32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7" name="Picture 3" descr="C:\Users\Acer\Desktop\0_72a50_6128a898_M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334000" y="1571612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Acer\Desktop\background-1112136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15568" cy="7285356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>
              <a:snd r:embed="rId3" name="Ошибка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" action="ppaction://noaction">
              <a:snd r:embed="rId4" name="Ой-ой-ой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>
            <a:hlinkClick r:id="" action="ppaction://noaction">
              <a:snd r:embed="rId5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>
            <a:hlinkClick r:id="" action="ppaction://hlinkshowjump?jump=nextslide">
              <a:snd r:embed="rId6" name="Замечательно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hlinkClick r:id="" action="ppaction://noaction">
              <a:snd r:embed="rId7" name="Подумай ещё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rgbClr val="FFFE00"/>
                </a:solidFill>
                <a:latin typeface="Times New Roman" pitchFamily="18" charset="0"/>
                <a:cs typeface="Times New Roman" pitchFamily="18" charset="0"/>
              </a:rPr>
              <a:t>м_тель</a:t>
            </a:r>
            <a:endParaRPr lang="ru-RU" sz="4800" b="1" dirty="0">
              <a:solidFill>
                <a:srgbClr val="FFFE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1285852" y="1142984"/>
            <a:ext cx="3429024" cy="4000528"/>
            <a:chOff x="1285852" y="1142984"/>
            <a:chExt cx="3429024" cy="400052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5"/>
            <p:cNvGrpSpPr/>
            <p:nvPr/>
          </p:nvGrpSpPr>
          <p:grpSpPr>
            <a:xfrm>
              <a:off x="1285852" y="1142984"/>
              <a:ext cx="3357586" cy="3929090"/>
              <a:chOff x="285720" y="857232"/>
              <a:chExt cx="5153049" cy="6000768"/>
            </a:xfrm>
          </p:grpSpPr>
          <p:pic>
            <p:nvPicPr>
              <p:cNvPr id="18" name="Picture 10" descr="C:\Users\User\Desktop\11_swap_part1x1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857232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19" name="Picture 11" descr="C:\Users\User\Desktop\11_swap_part1x2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857232"/>
                <a:ext cx="1714499" cy="1219200"/>
              </a:xfrm>
              <a:prstGeom prst="rect">
                <a:avLst/>
              </a:prstGeom>
              <a:noFill/>
            </p:spPr>
          </p:pic>
          <p:pic>
            <p:nvPicPr>
              <p:cNvPr id="20" name="Picture 12" descr="C:\Users\User\Desktop\11_swap_part1x3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857232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1" name="Picture 13" descr="C:\Users\User\Desktop\11_swap_part2x1.jpg"/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C:\Users\User\Desktop\11_swap_part2x2.jpg"/>
              <p:cNvPicPr>
                <a:picLocks noChangeAspect="1" noChangeArrowheads="1"/>
              </p:cNvPicPr>
              <p:nvPr/>
            </p:nvPicPr>
            <p:blipFill>
              <a:blip r:embed="rId12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3" name="Picture 3" descr="C:\Users\User\Desktop\11_swap_part2x3.jpg"/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2071678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4" name="Picture 15" descr="C:\Users\User\Desktop\11_swap_part3x1.jpg"/>
              <p:cNvPicPr>
                <a:picLocks noChangeAspect="1" noChangeArrowheads="1"/>
              </p:cNvPicPr>
              <p:nvPr/>
            </p:nvPicPr>
            <p:blipFill>
              <a:blip r:embed="rId1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5" name="Picture 9" descr="C:\Users\User\Desktop\11_swap_part4x1.jpg"/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6" name="Picture 6" descr="C:\Users\User\Desktop\11_swap_part5x1.jpg"/>
              <p:cNvPicPr>
                <a:picLocks noChangeAspect="1" noChangeArrowheads="1"/>
              </p:cNvPicPr>
              <p:nvPr/>
            </p:nvPicPr>
            <p:blipFill>
              <a:blip r:embed="rId1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7" name="Picture 16" descr="C:\Users\User\Desktop\11_swap_part3x2.jpg"/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8" name="Picture 14" descr="C:\Users\User\Desktop\11_swap_part3x3.jpg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3286124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9" name="Picture 4" descr="C:\Users\User\Desktop\11_swap_part4x2.jpg"/>
              <p:cNvPicPr>
                <a:picLocks noChangeAspect="1" noChangeArrowheads="1"/>
              </p:cNvPicPr>
              <p:nvPr/>
            </p:nvPicPr>
            <p:blipFill>
              <a:blip r:embed="rId1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0" name="Picture 5" descr="C:\Users\User\Desktop\11_swap_part4x3.jpg"/>
              <p:cNvPicPr>
                <a:picLocks noChangeAspect="1" noChangeArrowheads="1"/>
              </p:cNvPicPr>
              <p:nvPr/>
            </p:nvPicPr>
            <p:blipFill>
              <a:blip r:embed="rId2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4500570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31" name="Picture 7" descr="C:\Users\User\Desktop\11_swap_part5x2.jpg"/>
              <p:cNvPicPr>
                <a:picLocks noChangeAspect="1" noChangeArrowheads="1"/>
              </p:cNvPicPr>
              <p:nvPr/>
            </p:nvPicPr>
            <p:blipFill>
              <a:blip r:embed="rId2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2" name="Picture 8" descr="C:\Users\User\Desktop\11_swap_part5x3.jpg"/>
              <p:cNvPicPr>
                <a:picLocks noChangeAspect="1" noChangeArrowheads="1"/>
              </p:cNvPicPr>
              <p:nvPr/>
            </p:nvPicPr>
            <p:blipFill>
              <a:blip r:embed="rId22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5638800"/>
                <a:ext cx="1724025" cy="1219200"/>
              </a:xfrm>
              <a:prstGeom prst="rect">
                <a:avLst/>
              </a:prstGeom>
              <a:noFill/>
            </p:spPr>
          </p:pic>
        </p:grpSp>
        <p:sp>
          <p:nvSpPr>
            <p:cNvPr id="33" name="Прямоугольник 32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33"/>
          <p:cNvGrpSpPr/>
          <p:nvPr/>
        </p:nvGrpSpPr>
        <p:grpSpPr>
          <a:xfrm>
            <a:off x="1285852" y="1142984"/>
            <a:ext cx="3429024" cy="4000528"/>
            <a:chOff x="1285852" y="1142984"/>
            <a:chExt cx="3429024" cy="40005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10" descr="C:\Users\User\Desktop\11_swap_part1x1.jp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1285852" y="1142984"/>
              <a:ext cx="1117121" cy="798289"/>
            </a:xfrm>
            <a:prstGeom prst="rect">
              <a:avLst/>
            </a:prstGeom>
            <a:noFill/>
          </p:spPr>
        </p:pic>
        <p:sp>
          <p:nvSpPr>
            <p:cNvPr id="38" name="Прямоугольник 37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5" name="Picture 3" descr="C:\Users\Acer\Desktop\0_72a50_6128a898_M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334000" y="1500174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Acer\Desktop\background-1112136_960_7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-214338"/>
            <a:ext cx="9715568" cy="7285356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>
              <a:snd r:embed="rId4" name="Ошибка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" action="ppaction://hlinkshowjump?jump=nextslide">
              <a:snd r:embed="rId5" name="Здорово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>
            <a:hlinkClick r:id="" action="ppaction://noaction">
              <a:snd r:embed="rId6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>
            <a:hlinkClick r:id="" action="ppaction://noaction">
              <a:snd r:embed="rId4" name="Ошибка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hlinkClick r:id="" action="ppaction://noaction">
              <a:snd r:embed="rId7" name="Подумай ещё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rgbClr val="FFFE00"/>
                </a:solidFill>
                <a:latin typeface="Times New Roman" pitchFamily="18" charset="0"/>
                <a:cs typeface="Times New Roman" pitchFamily="18" charset="0"/>
              </a:rPr>
              <a:t>т_варищ</a:t>
            </a:r>
            <a:endParaRPr lang="ru-RU" sz="4800" b="1" dirty="0">
              <a:solidFill>
                <a:srgbClr val="FFFE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1285852" y="1142984"/>
            <a:ext cx="3429024" cy="4000528"/>
            <a:chOff x="1285852" y="1142984"/>
            <a:chExt cx="3429024" cy="400052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5"/>
            <p:cNvGrpSpPr/>
            <p:nvPr/>
          </p:nvGrpSpPr>
          <p:grpSpPr>
            <a:xfrm>
              <a:off x="1285852" y="1142984"/>
              <a:ext cx="3357586" cy="3929090"/>
              <a:chOff x="285720" y="857232"/>
              <a:chExt cx="5153049" cy="6000768"/>
            </a:xfrm>
          </p:grpSpPr>
          <p:pic>
            <p:nvPicPr>
              <p:cNvPr id="18" name="Picture 10" descr="C:\Users\User\Desktop\11_swap_part1x1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857232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19" name="Picture 11" descr="C:\Users\User\Desktop\11_swap_part1x2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857232"/>
                <a:ext cx="1714499" cy="1219200"/>
              </a:xfrm>
              <a:prstGeom prst="rect">
                <a:avLst/>
              </a:prstGeom>
              <a:noFill/>
            </p:spPr>
          </p:pic>
          <p:pic>
            <p:nvPicPr>
              <p:cNvPr id="20" name="Picture 12" descr="C:\Users\User\Desktop\11_swap_part1x3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857232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1" name="Picture 13" descr="C:\Users\User\Desktop\11_swap_part2x1.jpg"/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C:\Users\User\Desktop\11_swap_part2x2.jpg"/>
              <p:cNvPicPr>
                <a:picLocks noChangeAspect="1" noChangeArrowheads="1"/>
              </p:cNvPicPr>
              <p:nvPr/>
            </p:nvPicPr>
            <p:blipFill>
              <a:blip r:embed="rId12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3" name="Picture 3" descr="C:\Users\User\Desktop\11_swap_part2x3.jpg"/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2071678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4" name="Picture 15" descr="C:\Users\User\Desktop\11_swap_part3x1.jpg"/>
              <p:cNvPicPr>
                <a:picLocks noChangeAspect="1" noChangeArrowheads="1"/>
              </p:cNvPicPr>
              <p:nvPr/>
            </p:nvPicPr>
            <p:blipFill>
              <a:blip r:embed="rId1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5" name="Picture 9" descr="C:\Users\User\Desktop\11_swap_part4x1.jpg"/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6" name="Picture 6" descr="C:\Users\User\Desktop\11_swap_part5x1.jpg"/>
              <p:cNvPicPr>
                <a:picLocks noChangeAspect="1" noChangeArrowheads="1"/>
              </p:cNvPicPr>
              <p:nvPr/>
            </p:nvPicPr>
            <p:blipFill>
              <a:blip r:embed="rId1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7" name="Picture 16" descr="C:\Users\User\Desktop\11_swap_part3x2.jpg"/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8" name="Picture 14" descr="C:\Users\User\Desktop\11_swap_part3x3.jpg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3286124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9" name="Picture 4" descr="C:\Users\User\Desktop\11_swap_part4x2.jpg"/>
              <p:cNvPicPr>
                <a:picLocks noChangeAspect="1" noChangeArrowheads="1"/>
              </p:cNvPicPr>
              <p:nvPr/>
            </p:nvPicPr>
            <p:blipFill>
              <a:blip r:embed="rId1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0" name="Picture 5" descr="C:\Users\User\Desktop\11_swap_part4x3.jpg"/>
              <p:cNvPicPr>
                <a:picLocks noChangeAspect="1" noChangeArrowheads="1"/>
              </p:cNvPicPr>
              <p:nvPr/>
            </p:nvPicPr>
            <p:blipFill>
              <a:blip r:embed="rId2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4500570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31" name="Picture 7" descr="C:\Users\User\Desktop\11_swap_part5x2.jpg"/>
              <p:cNvPicPr>
                <a:picLocks noChangeAspect="1" noChangeArrowheads="1"/>
              </p:cNvPicPr>
              <p:nvPr/>
            </p:nvPicPr>
            <p:blipFill>
              <a:blip r:embed="rId2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2" name="Picture 8" descr="C:\Users\User\Desktop\11_swap_part5x3.jpg"/>
              <p:cNvPicPr>
                <a:picLocks noChangeAspect="1" noChangeArrowheads="1"/>
              </p:cNvPicPr>
              <p:nvPr/>
            </p:nvPicPr>
            <p:blipFill>
              <a:blip r:embed="rId22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5638800"/>
                <a:ext cx="1724025" cy="1219200"/>
              </a:xfrm>
              <a:prstGeom prst="rect">
                <a:avLst/>
              </a:prstGeom>
              <a:noFill/>
            </p:spPr>
          </p:pic>
        </p:grpSp>
        <p:sp>
          <p:nvSpPr>
            <p:cNvPr id="33" name="Прямоугольник 32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33"/>
          <p:cNvGrpSpPr/>
          <p:nvPr/>
        </p:nvGrpSpPr>
        <p:grpSpPr>
          <a:xfrm>
            <a:off x="1285852" y="1142984"/>
            <a:ext cx="3429024" cy="4000528"/>
            <a:chOff x="1285852" y="1142984"/>
            <a:chExt cx="3429024" cy="40005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5"/>
            <p:cNvGrpSpPr/>
            <p:nvPr/>
          </p:nvGrpSpPr>
          <p:grpSpPr>
            <a:xfrm>
              <a:off x="1285852" y="1142984"/>
              <a:ext cx="3357585" cy="1593465"/>
              <a:chOff x="285720" y="857232"/>
              <a:chExt cx="5153049" cy="2433646"/>
            </a:xfrm>
          </p:grpSpPr>
          <p:pic>
            <p:nvPicPr>
              <p:cNvPr id="39" name="Picture 10" descr="C:\Users\User\Desktop\11_swap_part1x1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285720" y="857232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4" name="Picture 3" descr="C:\Users\User\Desktop\11_swap_part2x3.jpg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3714744" y="2071678"/>
                <a:ext cx="1724025" cy="1219200"/>
              </a:xfrm>
              <a:prstGeom prst="rect">
                <a:avLst/>
              </a:prstGeom>
              <a:noFill/>
            </p:spPr>
          </p:pic>
        </p:grpSp>
        <p:sp>
          <p:nvSpPr>
            <p:cNvPr id="38" name="Прямоугольник 37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5" name="Picture 3" descr="C:\Users\Acer\Desktop\0_72a50_6128a898_M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143504" y="1428736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Users\Acer\Desktop\background-1112136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15568" cy="7285356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>
              <a:snd r:embed="rId3" name="Ошибка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" action="ppaction://noaction">
              <a:snd r:embed="rId4" name="Ой-ой-ой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>
            <a:hlinkClick r:id="" action="ppaction://noaction">
              <a:snd r:embed="rId5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>
            <a:hlinkClick r:id="" action="ppaction://hlinkshowjump?jump=nextslide">
              <a:snd r:embed="rId6" name="Молодец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hlinkClick r:id="" action="ppaction://noaction">
              <a:snd r:embed="rId7" name="Подумай ещё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rgbClr val="FFFE00"/>
                </a:solidFill>
                <a:latin typeface="Times New Roman" pitchFamily="18" charset="0"/>
                <a:cs typeface="Times New Roman" pitchFamily="18" charset="0"/>
              </a:rPr>
              <a:t>об_зьяна</a:t>
            </a:r>
            <a:endParaRPr lang="ru-RU" sz="4800" b="1" dirty="0">
              <a:solidFill>
                <a:srgbClr val="FFFE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1285852" y="1142984"/>
            <a:ext cx="3429024" cy="4000528"/>
            <a:chOff x="1285852" y="1142984"/>
            <a:chExt cx="3429024" cy="400052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5"/>
            <p:cNvGrpSpPr/>
            <p:nvPr/>
          </p:nvGrpSpPr>
          <p:grpSpPr>
            <a:xfrm>
              <a:off x="1285852" y="1142984"/>
              <a:ext cx="3357586" cy="3929090"/>
              <a:chOff x="285720" y="857232"/>
              <a:chExt cx="5153049" cy="6000768"/>
            </a:xfrm>
          </p:grpSpPr>
          <p:pic>
            <p:nvPicPr>
              <p:cNvPr id="18" name="Picture 10" descr="C:\Users\User\Desktop\11_swap_part1x1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857232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19" name="Picture 11" descr="C:\Users\User\Desktop\11_swap_part1x2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857232"/>
                <a:ext cx="1714499" cy="1219200"/>
              </a:xfrm>
              <a:prstGeom prst="rect">
                <a:avLst/>
              </a:prstGeom>
              <a:noFill/>
            </p:spPr>
          </p:pic>
          <p:pic>
            <p:nvPicPr>
              <p:cNvPr id="20" name="Picture 12" descr="C:\Users\User\Desktop\11_swap_part1x3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857232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1" name="Picture 13" descr="C:\Users\User\Desktop\11_swap_part2x1.jpg"/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C:\Users\User\Desktop\11_swap_part2x2.jpg"/>
              <p:cNvPicPr>
                <a:picLocks noChangeAspect="1" noChangeArrowheads="1"/>
              </p:cNvPicPr>
              <p:nvPr/>
            </p:nvPicPr>
            <p:blipFill>
              <a:blip r:embed="rId12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3" name="Picture 3" descr="C:\Users\User\Desktop\11_swap_part2x3.jpg"/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2071678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4" name="Picture 15" descr="C:\Users\User\Desktop\11_swap_part3x1.jpg"/>
              <p:cNvPicPr>
                <a:picLocks noChangeAspect="1" noChangeArrowheads="1"/>
              </p:cNvPicPr>
              <p:nvPr/>
            </p:nvPicPr>
            <p:blipFill>
              <a:blip r:embed="rId1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5" name="Picture 9" descr="C:\Users\User\Desktop\11_swap_part4x1.jpg"/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6" name="Picture 6" descr="C:\Users\User\Desktop\11_swap_part5x1.jpg"/>
              <p:cNvPicPr>
                <a:picLocks noChangeAspect="1" noChangeArrowheads="1"/>
              </p:cNvPicPr>
              <p:nvPr/>
            </p:nvPicPr>
            <p:blipFill>
              <a:blip r:embed="rId1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7" name="Picture 16" descr="C:\Users\User\Desktop\11_swap_part3x2.jpg"/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8" name="Picture 14" descr="C:\Users\User\Desktop\11_swap_part3x3.jpg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3286124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9" name="Picture 4" descr="C:\Users\User\Desktop\11_swap_part4x2.jpg"/>
              <p:cNvPicPr>
                <a:picLocks noChangeAspect="1" noChangeArrowheads="1"/>
              </p:cNvPicPr>
              <p:nvPr/>
            </p:nvPicPr>
            <p:blipFill>
              <a:blip r:embed="rId1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0" name="Picture 5" descr="C:\Users\User\Desktop\11_swap_part4x3.jpg"/>
              <p:cNvPicPr>
                <a:picLocks noChangeAspect="1" noChangeArrowheads="1"/>
              </p:cNvPicPr>
              <p:nvPr/>
            </p:nvPicPr>
            <p:blipFill>
              <a:blip r:embed="rId2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4500570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31" name="Picture 7" descr="C:\Users\User\Desktop\11_swap_part5x2.jpg"/>
              <p:cNvPicPr>
                <a:picLocks noChangeAspect="1" noChangeArrowheads="1"/>
              </p:cNvPicPr>
              <p:nvPr/>
            </p:nvPicPr>
            <p:blipFill>
              <a:blip r:embed="rId2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2" name="Picture 8" descr="C:\Users\User\Desktop\11_swap_part5x3.jpg"/>
              <p:cNvPicPr>
                <a:picLocks noChangeAspect="1" noChangeArrowheads="1"/>
              </p:cNvPicPr>
              <p:nvPr/>
            </p:nvPicPr>
            <p:blipFill>
              <a:blip r:embed="rId22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5638800"/>
                <a:ext cx="1724025" cy="1219200"/>
              </a:xfrm>
              <a:prstGeom prst="rect">
                <a:avLst/>
              </a:prstGeom>
              <a:noFill/>
            </p:spPr>
          </p:pic>
        </p:grpSp>
        <p:sp>
          <p:nvSpPr>
            <p:cNvPr id="33" name="Прямоугольник 32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33"/>
          <p:cNvGrpSpPr/>
          <p:nvPr/>
        </p:nvGrpSpPr>
        <p:grpSpPr>
          <a:xfrm>
            <a:off x="1285852" y="1142984"/>
            <a:ext cx="3429024" cy="4000528"/>
            <a:chOff x="1285852" y="1142984"/>
            <a:chExt cx="3429024" cy="40005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5"/>
            <p:cNvGrpSpPr/>
            <p:nvPr/>
          </p:nvGrpSpPr>
          <p:grpSpPr>
            <a:xfrm>
              <a:off x="1285852" y="1142984"/>
              <a:ext cx="3357585" cy="2388641"/>
              <a:chOff x="285720" y="857232"/>
              <a:chExt cx="5153049" cy="3648092"/>
            </a:xfrm>
          </p:grpSpPr>
          <p:pic>
            <p:nvPicPr>
              <p:cNvPr id="39" name="Picture 10" descr="C:\Users\User\Desktop\11_swap_part1x1.jp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285720" y="857232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4" name="Picture 3" descr="C:\Users\User\Desktop\11_swap_part2x3.jpg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3714744" y="2071678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45" name="Picture 15" descr="C:\Users\User\Desktop\11_swap_part3x1.jpg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285720" y="3286124"/>
                <a:ext cx="1714500" cy="1219200"/>
              </a:xfrm>
              <a:prstGeom prst="rect">
                <a:avLst/>
              </a:prstGeom>
              <a:noFill/>
            </p:spPr>
          </p:pic>
        </p:grpSp>
        <p:sp>
          <p:nvSpPr>
            <p:cNvPr id="38" name="Прямоугольник 37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7" name="Picture 3" descr="C:\Users\Acer\Desktop\0_72a50_6128a898_M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334000" y="1071546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Acer\Desktop\background-1112136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15568" cy="7285356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>
              <a:snd r:embed="rId3" name="Ошибка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" action="ppaction://hlinkshowjump?jump=nextslide">
              <a:snd r:embed="rId4" name="Умница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>
            <a:hlinkClick r:id="" action="ppaction://noaction">
              <a:snd r:embed="rId5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>
            <a:hlinkClick r:id="" action="ppaction://noaction">
              <a:snd r:embed="rId3" name="Ошибка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rgbClr val="FFFE00"/>
                </a:solidFill>
                <a:latin typeface="Times New Roman" pitchFamily="18" charset="0"/>
                <a:cs typeface="Times New Roman" pitchFamily="18" charset="0"/>
              </a:rPr>
              <a:t>м_рковь</a:t>
            </a:r>
            <a:endParaRPr lang="ru-RU" sz="4800" b="1" dirty="0">
              <a:solidFill>
                <a:srgbClr val="FFFE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1285852" y="1142984"/>
            <a:ext cx="3429024" cy="4000528"/>
            <a:chOff x="1285852" y="1142984"/>
            <a:chExt cx="3429024" cy="400052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5"/>
            <p:cNvGrpSpPr/>
            <p:nvPr/>
          </p:nvGrpSpPr>
          <p:grpSpPr>
            <a:xfrm>
              <a:off x="1285852" y="1142984"/>
              <a:ext cx="3357586" cy="3929090"/>
              <a:chOff x="285720" y="857232"/>
              <a:chExt cx="5153049" cy="6000768"/>
            </a:xfrm>
          </p:grpSpPr>
          <p:pic>
            <p:nvPicPr>
              <p:cNvPr id="18" name="Picture 10" descr="C:\Users\User\Desktop\11_swap_part1x1.jpg"/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857232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19" name="Picture 11" descr="C:\Users\User\Desktop\11_swap_part1x2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857232"/>
                <a:ext cx="1714499" cy="1219200"/>
              </a:xfrm>
              <a:prstGeom prst="rect">
                <a:avLst/>
              </a:prstGeom>
              <a:noFill/>
            </p:spPr>
          </p:pic>
          <p:pic>
            <p:nvPicPr>
              <p:cNvPr id="20" name="Picture 12" descr="C:\Users\User\Desktop\11_swap_part1x3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857232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1" name="Picture 13" descr="C:\Users\User\Desktop\11_swap_part2x1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C:\Users\User\Desktop\11_swap_part2x2.jpg"/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3" name="Picture 3" descr="C:\Users\User\Desktop\11_swap_part2x3.jpg"/>
              <p:cNvPicPr>
                <a:picLocks noChangeAspect="1" noChangeArrowheads="1"/>
              </p:cNvPicPr>
              <p:nvPr/>
            </p:nvPicPr>
            <p:blipFill>
              <a:blip r:embed="rId12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2071678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4" name="Picture 15" descr="C:\Users\User\Desktop\11_swap_part3x1.jpg"/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5" name="Picture 9" descr="C:\Users\User\Desktop\11_swap_part4x1.jpg"/>
              <p:cNvPicPr>
                <a:picLocks noChangeAspect="1" noChangeArrowheads="1"/>
              </p:cNvPicPr>
              <p:nvPr/>
            </p:nvPicPr>
            <p:blipFill>
              <a:blip r:embed="rId1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6" name="Picture 6" descr="C:\Users\User\Desktop\11_swap_part5x1.jpg"/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7" name="Picture 16" descr="C:\Users\User\Desktop\11_swap_part3x2.jpg"/>
              <p:cNvPicPr>
                <a:picLocks noChangeAspect="1" noChangeArrowheads="1"/>
              </p:cNvPicPr>
              <p:nvPr/>
            </p:nvPicPr>
            <p:blipFill>
              <a:blip r:embed="rId1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8" name="Picture 14" descr="C:\Users\User\Desktop\11_swap_part3x3.jpg"/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3286124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9" name="Picture 4" descr="C:\Users\User\Desktop\11_swap_part4x2.jpg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0" name="Picture 5" descr="C:\Users\User\Desktop\11_swap_part4x3.jpg"/>
              <p:cNvPicPr>
                <a:picLocks noChangeAspect="1" noChangeArrowheads="1"/>
              </p:cNvPicPr>
              <p:nvPr/>
            </p:nvPicPr>
            <p:blipFill>
              <a:blip r:embed="rId1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4500570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31" name="Picture 7" descr="C:\Users\User\Desktop\11_swap_part5x2.jpg"/>
              <p:cNvPicPr>
                <a:picLocks noChangeAspect="1" noChangeArrowheads="1"/>
              </p:cNvPicPr>
              <p:nvPr/>
            </p:nvPicPr>
            <p:blipFill>
              <a:blip r:embed="rId2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2" name="Picture 8" descr="C:\Users\User\Desktop\11_swap_part5x3.jpg"/>
              <p:cNvPicPr>
                <a:picLocks noChangeAspect="1" noChangeArrowheads="1"/>
              </p:cNvPicPr>
              <p:nvPr/>
            </p:nvPicPr>
            <p:blipFill>
              <a:blip r:embed="rId2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5638800"/>
                <a:ext cx="1724025" cy="1219200"/>
              </a:xfrm>
              <a:prstGeom prst="rect">
                <a:avLst/>
              </a:prstGeom>
              <a:noFill/>
            </p:spPr>
          </p:pic>
        </p:grpSp>
        <p:sp>
          <p:nvSpPr>
            <p:cNvPr id="33" name="Прямоугольник 32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33"/>
          <p:cNvGrpSpPr/>
          <p:nvPr/>
        </p:nvGrpSpPr>
        <p:grpSpPr>
          <a:xfrm>
            <a:off x="1285852" y="1142984"/>
            <a:ext cx="3429024" cy="4000528"/>
            <a:chOff x="1285852" y="1142984"/>
            <a:chExt cx="3429024" cy="40005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5"/>
            <p:cNvGrpSpPr/>
            <p:nvPr/>
          </p:nvGrpSpPr>
          <p:grpSpPr>
            <a:xfrm>
              <a:off x="1285852" y="1142984"/>
              <a:ext cx="3357585" cy="3929090"/>
              <a:chOff x="285720" y="857232"/>
              <a:chExt cx="5153049" cy="6000768"/>
            </a:xfrm>
          </p:grpSpPr>
          <p:pic>
            <p:nvPicPr>
              <p:cNvPr id="39" name="Picture 10" descr="C:\Users\User\Desktop\11_swap_part1x1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285720" y="857232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4" name="Picture 3" descr="C:\Users\User\Desktop\11_swap_part2x3.jpg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3714744" y="2071678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45" name="Picture 15" descr="C:\Users\User\Desktop\11_swap_part3x1.jpg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285720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52" name="Picture 7" descr="C:\Users\User\Desktop\11_swap_part5x2.jpg"/>
              <p:cNvPicPr>
                <a:picLocks noChangeAspect="1" noChangeArrowheads="1"/>
              </p:cNvPicPr>
              <p:nvPr/>
            </p:nvPicPr>
            <p:blipFill>
              <a:blip r:embed="rId20" cstate="email"/>
              <a:srcRect/>
              <a:stretch>
                <a:fillRect/>
              </a:stretch>
            </p:blipFill>
            <p:spPr bwMode="auto">
              <a:xfrm>
                <a:off x="2000232" y="5638800"/>
                <a:ext cx="1714500" cy="1219200"/>
              </a:xfrm>
              <a:prstGeom prst="rect">
                <a:avLst/>
              </a:prstGeom>
              <a:noFill/>
            </p:spPr>
          </p:pic>
        </p:grpSp>
        <p:sp>
          <p:nvSpPr>
            <p:cNvPr id="38" name="Прямоугольник 37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" name="Picture 3" descr="C:\Users\Acer\Desktop\0_72a50_6128a898_M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143504" y="1142984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C:\Users\Acer\Desktop\background-1112136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214338"/>
            <a:ext cx="9715568" cy="7285356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noaction">
              <a:snd r:embed="rId3" name="Ошибка.wav"/>
            </a:hlinkClick>
          </p:cNvPr>
          <p:cNvSpPr/>
          <p:nvPr/>
        </p:nvSpPr>
        <p:spPr>
          <a:xfrm>
            <a:off x="357158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" action="ppaction://hlinkshowjump?jump=nextslide">
              <a:snd r:embed="rId4" name="Умница.wav"/>
            </a:hlinkClick>
          </p:cNvPr>
          <p:cNvSpPr/>
          <p:nvPr/>
        </p:nvSpPr>
        <p:spPr>
          <a:xfrm>
            <a:off x="1500166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>
            <a:hlinkClick r:id="" action="ppaction://noaction">
              <a:snd r:embed="rId5" name="Подумай.wav"/>
            </a:hlinkClick>
          </p:cNvPr>
          <p:cNvSpPr/>
          <p:nvPr/>
        </p:nvSpPr>
        <p:spPr>
          <a:xfrm>
            <a:off x="2643174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>
            <a:hlinkClick r:id="" action="ppaction://noaction">
              <a:snd r:embed="rId3" name="Ошибка.wav"/>
            </a:hlinkClick>
          </p:cNvPr>
          <p:cNvSpPr/>
          <p:nvPr/>
        </p:nvSpPr>
        <p:spPr>
          <a:xfrm>
            <a:off x="3786182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hlinkClick r:id="" action="ppaction://noaction">
              <a:snd r:embed="rId6" name="Подумай ещё.wav"/>
            </a:hlinkClick>
          </p:cNvPr>
          <p:cNvSpPr/>
          <p:nvPr/>
        </p:nvSpPr>
        <p:spPr>
          <a:xfrm>
            <a:off x="4929190" y="5429264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216000" rtlCol="0" anchor="ctr" anchorCtr="0"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42976" y="285728"/>
            <a:ext cx="3714776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 smtClean="0">
                <a:solidFill>
                  <a:srgbClr val="FFFE00"/>
                </a:solidFill>
                <a:latin typeface="Times New Roman" pitchFamily="18" charset="0"/>
                <a:cs typeface="Times New Roman" pitchFamily="18" charset="0"/>
              </a:rPr>
              <a:t>_тец</a:t>
            </a:r>
            <a:endParaRPr lang="ru-RU" sz="4800" b="1" dirty="0">
              <a:solidFill>
                <a:srgbClr val="FFFE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3"/>
          <p:cNvGrpSpPr/>
          <p:nvPr/>
        </p:nvGrpSpPr>
        <p:grpSpPr>
          <a:xfrm>
            <a:off x="1285852" y="1142984"/>
            <a:ext cx="3429024" cy="4000528"/>
            <a:chOff x="1285852" y="1142984"/>
            <a:chExt cx="3429024" cy="400052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15"/>
            <p:cNvGrpSpPr/>
            <p:nvPr/>
          </p:nvGrpSpPr>
          <p:grpSpPr>
            <a:xfrm>
              <a:off x="1285852" y="1142984"/>
              <a:ext cx="3357586" cy="3929090"/>
              <a:chOff x="285720" y="857232"/>
              <a:chExt cx="5153049" cy="6000768"/>
            </a:xfrm>
          </p:grpSpPr>
          <p:pic>
            <p:nvPicPr>
              <p:cNvPr id="18" name="Picture 10" descr="C:\Users\User\Desktop\11_swap_part1x1.jpg"/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857232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19" name="Picture 11" descr="C:\Users\User\Desktop\11_swap_part1x2.jpg"/>
              <p:cNvPicPr>
                <a:picLocks noChangeAspect="1" noChangeArrowheads="1"/>
              </p:cNvPicPr>
              <p:nvPr/>
            </p:nvPicPr>
            <p:blipFill>
              <a:blip r:embed="rId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857232"/>
                <a:ext cx="1714499" cy="1219200"/>
              </a:xfrm>
              <a:prstGeom prst="rect">
                <a:avLst/>
              </a:prstGeom>
              <a:noFill/>
            </p:spPr>
          </p:pic>
          <p:pic>
            <p:nvPicPr>
              <p:cNvPr id="20" name="Picture 12" descr="C:\Users\User\Desktop\11_swap_part1x3.jpg"/>
              <p:cNvPicPr>
                <a:picLocks noChangeAspect="1" noChangeArrowheads="1"/>
              </p:cNvPicPr>
              <p:nvPr/>
            </p:nvPicPr>
            <p:blipFill>
              <a:blip r:embed="rId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857232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1" name="Picture 13" descr="C:\Users\User\Desktop\11_swap_part2x1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C:\Users\User\Desktop\11_swap_part2x2.jpg"/>
              <p:cNvPicPr>
                <a:picLocks noChangeAspect="1" noChangeArrowheads="1"/>
              </p:cNvPicPr>
              <p:nvPr/>
            </p:nvPicPr>
            <p:blipFill>
              <a:blip r:embed="rId1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2071678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3" name="Picture 3" descr="C:\Users\User\Desktop\11_swap_part2x3.jpg"/>
              <p:cNvPicPr>
                <a:picLocks noChangeAspect="1" noChangeArrowheads="1"/>
              </p:cNvPicPr>
              <p:nvPr/>
            </p:nvPicPr>
            <p:blipFill>
              <a:blip r:embed="rId12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2071678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4" name="Picture 15" descr="C:\Users\User\Desktop\11_swap_part3x1.jpg"/>
              <p:cNvPicPr>
                <a:picLocks noChangeAspect="1" noChangeArrowheads="1"/>
              </p:cNvPicPr>
              <p:nvPr/>
            </p:nvPicPr>
            <p:blipFill>
              <a:blip r:embed="rId13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5" name="Picture 9" descr="C:\Users\User\Desktop\11_swap_part4x1.jpg"/>
              <p:cNvPicPr>
                <a:picLocks noChangeAspect="1" noChangeArrowheads="1"/>
              </p:cNvPicPr>
              <p:nvPr/>
            </p:nvPicPr>
            <p:blipFill>
              <a:blip r:embed="rId14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6" name="Picture 6" descr="C:\Users\User\Desktop\11_swap_part5x1.jpg"/>
              <p:cNvPicPr>
                <a:picLocks noChangeAspect="1" noChangeArrowheads="1"/>
              </p:cNvPicPr>
              <p:nvPr/>
            </p:nvPicPr>
            <p:blipFill>
              <a:blip r:embed="rId15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85720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7" name="Picture 16" descr="C:\Users\User\Desktop\11_swap_part3x2.jpg"/>
              <p:cNvPicPr>
                <a:picLocks noChangeAspect="1" noChangeArrowheads="1"/>
              </p:cNvPicPr>
              <p:nvPr/>
            </p:nvPicPr>
            <p:blipFill>
              <a:blip r:embed="rId16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28" name="Picture 14" descr="C:\Users\User\Desktop\11_swap_part3x3.jpg"/>
              <p:cNvPicPr>
                <a:picLocks noChangeAspect="1" noChangeArrowheads="1"/>
              </p:cNvPicPr>
              <p:nvPr/>
            </p:nvPicPr>
            <p:blipFill>
              <a:blip r:embed="rId17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3286124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29" name="Picture 4" descr="C:\Users\User\Desktop\11_swap_part4x2.jpg"/>
              <p:cNvPicPr>
                <a:picLocks noChangeAspect="1" noChangeArrowheads="1"/>
              </p:cNvPicPr>
              <p:nvPr/>
            </p:nvPicPr>
            <p:blipFill>
              <a:blip r:embed="rId18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450057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0" name="Picture 5" descr="C:\Users\User\Desktop\11_swap_part4x3.jpg"/>
              <p:cNvPicPr>
                <a:picLocks noChangeAspect="1" noChangeArrowheads="1"/>
              </p:cNvPicPr>
              <p:nvPr/>
            </p:nvPicPr>
            <p:blipFill>
              <a:blip r:embed="rId19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4500570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31" name="Picture 7" descr="C:\Users\User\Desktop\11_swap_part5x2.jpg"/>
              <p:cNvPicPr>
                <a:picLocks noChangeAspect="1" noChangeArrowheads="1"/>
              </p:cNvPicPr>
              <p:nvPr/>
            </p:nvPicPr>
            <p:blipFill>
              <a:blip r:embed="rId20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000232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32" name="Picture 8" descr="C:\Users\User\Desktop\11_swap_part5x3.jpg"/>
              <p:cNvPicPr>
                <a:picLocks noChangeAspect="1" noChangeArrowheads="1"/>
              </p:cNvPicPr>
              <p:nvPr/>
            </p:nvPicPr>
            <p:blipFill>
              <a:blip r:embed="rId21" cstate="email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714744" y="5638800"/>
                <a:ext cx="1724025" cy="1219200"/>
              </a:xfrm>
              <a:prstGeom prst="rect">
                <a:avLst/>
              </a:prstGeom>
              <a:noFill/>
            </p:spPr>
          </p:pic>
        </p:grpSp>
        <p:sp>
          <p:nvSpPr>
            <p:cNvPr id="33" name="Прямоугольник 32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33"/>
          <p:cNvGrpSpPr/>
          <p:nvPr/>
        </p:nvGrpSpPr>
        <p:grpSpPr>
          <a:xfrm>
            <a:off x="1285852" y="1142984"/>
            <a:ext cx="3429024" cy="4000528"/>
            <a:chOff x="1285852" y="1142984"/>
            <a:chExt cx="3429024" cy="4000528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5"/>
            <p:cNvGrpSpPr/>
            <p:nvPr/>
          </p:nvGrpSpPr>
          <p:grpSpPr>
            <a:xfrm>
              <a:off x="1285852" y="1142984"/>
              <a:ext cx="3357585" cy="3929090"/>
              <a:chOff x="285720" y="857232"/>
              <a:chExt cx="5153049" cy="6000768"/>
            </a:xfrm>
          </p:grpSpPr>
          <p:pic>
            <p:nvPicPr>
              <p:cNvPr id="39" name="Picture 10" descr="C:\Users\User\Desktop\11_swap_part1x1.jpg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285720" y="857232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44" name="Picture 3" descr="C:\Users\User\Desktop\11_swap_part2x3.jpg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3714744" y="2071678"/>
                <a:ext cx="1724025" cy="1219200"/>
              </a:xfrm>
              <a:prstGeom prst="rect">
                <a:avLst/>
              </a:prstGeom>
              <a:noFill/>
            </p:spPr>
          </p:pic>
          <p:pic>
            <p:nvPicPr>
              <p:cNvPr id="45" name="Picture 15" descr="C:\Users\User\Desktop\11_swap_part3x1.jpg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285720" y="3286124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52" name="Picture 7" descr="C:\Users\User\Desktop\11_swap_part5x2.jpg"/>
              <p:cNvPicPr>
                <a:picLocks noChangeAspect="1" noChangeArrowheads="1"/>
              </p:cNvPicPr>
              <p:nvPr/>
            </p:nvPicPr>
            <p:blipFill>
              <a:blip r:embed="rId20" cstate="email"/>
              <a:srcRect/>
              <a:stretch>
                <a:fillRect/>
              </a:stretch>
            </p:blipFill>
            <p:spPr bwMode="auto">
              <a:xfrm>
                <a:off x="2000232" y="5638800"/>
                <a:ext cx="1714500" cy="1219200"/>
              </a:xfrm>
              <a:prstGeom prst="rect">
                <a:avLst/>
              </a:prstGeom>
              <a:noFill/>
            </p:spPr>
          </p:pic>
          <p:pic>
            <p:nvPicPr>
              <p:cNvPr id="53" name="Picture 8" descr="C:\Users\User\Desktop\11_swap_part5x3.jpg"/>
              <p:cNvPicPr>
                <a:picLocks noChangeAspect="1" noChangeArrowheads="1"/>
              </p:cNvPicPr>
              <p:nvPr/>
            </p:nvPicPr>
            <p:blipFill>
              <a:blip r:embed="rId21" cstate="email"/>
              <a:srcRect/>
              <a:stretch>
                <a:fillRect/>
              </a:stretch>
            </p:blipFill>
            <p:spPr bwMode="auto">
              <a:xfrm>
                <a:off x="3714744" y="5638800"/>
                <a:ext cx="1724025" cy="1219200"/>
              </a:xfrm>
              <a:prstGeom prst="rect">
                <a:avLst/>
              </a:prstGeom>
              <a:noFill/>
            </p:spPr>
          </p:pic>
        </p:grpSp>
        <p:sp>
          <p:nvSpPr>
            <p:cNvPr id="38" name="Прямоугольник 37"/>
            <p:cNvSpPr/>
            <p:nvPr/>
          </p:nvSpPr>
          <p:spPr>
            <a:xfrm>
              <a:off x="1285852" y="1142984"/>
              <a:ext cx="3429024" cy="4000528"/>
            </a:xfrm>
            <a:prstGeom prst="rect">
              <a:avLst/>
            </a:prstGeom>
            <a:noFill/>
            <a:ln w="127000" cap="sq">
              <a:solidFill>
                <a:srgbClr val="C00000"/>
              </a:solidFill>
              <a:miter lim="800000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" name="Picture 3" descr="C:\Users\Acer\Desktop\0_72a50_6128a898_M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143504" y="1214422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9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176</Words>
  <Application>Microsoft Office PowerPoint</Application>
  <PresentationFormat>Экран (4:3)</PresentationFormat>
  <Paragraphs>108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Acer</cp:lastModifiedBy>
  <cp:revision>25</cp:revision>
  <dcterms:created xsi:type="dcterms:W3CDTF">2014-10-17T16:47:37Z</dcterms:created>
  <dcterms:modified xsi:type="dcterms:W3CDTF">2016-03-01T18:28:29Z</dcterms:modified>
</cp:coreProperties>
</file>