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0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95F797-4EDC-4D0A-9EE6-EBD545C9EBFD}" type="datetimeFigureOut">
              <a:rPr lang="ru-RU">
                <a:solidFill>
                  <a:prstClr val="black"/>
                </a:solidFill>
              </a:rPr>
              <a:pPr/>
              <a:t>15.02.2016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57488" y="6356350"/>
            <a:ext cx="3162312" cy="28735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8D9D-FD9B-4C65-AF18-6CDD3891E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95F797-4EDC-4D0A-9EE6-EBD545C9EBFD}" type="datetimeFigureOut">
              <a:rPr lang="ru-RU">
                <a:solidFill>
                  <a:prstClr val="black"/>
                </a:solidFill>
              </a:rPr>
              <a:pPr/>
              <a:t>15.02.2016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57488" y="6356350"/>
            <a:ext cx="3162312" cy="28735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8D9D-FD9B-4C65-AF18-6CDD3891E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95F797-4EDC-4D0A-9EE6-EBD545C9EBFD}" type="datetimeFigureOut">
              <a:rPr lang="ru-RU">
                <a:solidFill>
                  <a:prstClr val="black"/>
                </a:solidFill>
              </a:rPr>
              <a:pPr/>
              <a:t>15.02.2016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57488" y="6356350"/>
            <a:ext cx="3162312" cy="28735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8D9D-FD9B-4C65-AF18-6CDD3891E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95F797-4EDC-4D0A-9EE6-EBD545C9EBFD}" type="datetimeFigureOut">
              <a:rPr lang="ru-RU">
                <a:solidFill>
                  <a:prstClr val="black"/>
                </a:solidFill>
              </a:rPr>
              <a:pPr/>
              <a:t>15.02.2016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57488" y="6356350"/>
            <a:ext cx="3162312" cy="28735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8D9D-FD9B-4C65-AF18-6CDD3891E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95F797-4EDC-4D0A-9EE6-EBD545C9EBFD}" type="datetimeFigureOut">
              <a:rPr lang="ru-RU">
                <a:solidFill>
                  <a:prstClr val="black"/>
                </a:solidFill>
              </a:rPr>
              <a:pPr/>
              <a:t>15.02.2016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57488" y="6356350"/>
            <a:ext cx="3162312" cy="28735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8D9D-FD9B-4C65-AF18-6CDD3891E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95F797-4EDC-4D0A-9EE6-EBD545C9EBFD}" type="datetimeFigureOut">
              <a:rPr lang="ru-RU">
                <a:solidFill>
                  <a:prstClr val="black"/>
                </a:solidFill>
              </a:rPr>
              <a:pPr/>
              <a:t>15.02.2016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857488" y="6356350"/>
            <a:ext cx="3162312" cy="28735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8D9D-FD9B-4C65-AF18-6CDD3891E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95F797-4EDC-4D0A-9EE6-EBD545C9EBFD}" type="datetimeFigureOut">
              <a:rPr lang="ru-RU">
                <a:solidFill>
                  <a:prstClr val="black"/>
                </a:solidFill>
              </a:rPr>
              <a:pPr/>
              <a:t>15.02.2016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857488" y="6356350"/>
            <a:ext cx="3162312" cy="28735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8D9D-FD9B-4C65-AF18-6CDD3891E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95F797-4EDC-4D0A-9EE6-EBD545C9EBFD}" type="datetimeFigureOut">
              <a:rPr lang="ru-RU">
                <a:solidFill>
                  <a:prstClr val="black"/>
                </a:solidFill>
              </a:rPr>
              <a:pPr/>
              <a:t>15.02.2016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857488" y="6356350"/>
            <a:ext cx="3162312" cy="28735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8D9D-FD9B-4C65-AF18-6CDD3891E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95F797-4EDC-4D0A-9EE6-EBD545C9EBFD}" type="datetimeFigureOut">
              <a:rPr lang="ru-RU">
                <a:solidFill>
                  <a:prstClr val="black"/>
                </a:solidFill>
              </a:rPr>
              <a:pPr/>
              <a:t>15.02.2016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857488" y="6356350"/>
            <a:ext cx="3162312" cy="28735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8D9D-FD9B-4C65-AF18-6CDD3891E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95F797-4EDC-4D0A-9EE6-EBD545C9EBFD}" type="datetimeFigureOut">
              <a:rPr lang="ru-RU">
                <a:solidFill>
                  <a:prstClr val="black"/>
                </a:solidFill>
              </a:rPr>
              <a:pPr/>
              <a:t>15.02.2016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857488" y="6356350"/>
            <a:ext cx="3162312" cy="28735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8D9D-FD9B-4C65-AF18-6CDD3891E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95F797-4EDC-4D0A-9EE6-EBD545C9EBFD}" type="datetimeFigureOut">
              <a:rPr lang="ru-RU">
                <a:solidFill>
                  <a:prstClr val="black"/>
                </a:solidFill>
              </a:rPr>
              <a:pPr/>
              <a:t>15.02.2016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857488" y="6356350"/>
            <a:ext cx="3162312" cy="287359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8D9D-FD9B-4C65-AF18-6CDD3891E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8D9D-FD9B-4C65-AF18-6CDD3891E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00" cap="sq">
            <a:solidFill>
              <a:srgbClr val="C00000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42844" y="6500834"/>
            <a:ext cx="13676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© Фокина Лидия Петровна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8.wav"/><Relationship Id="rId7" Type="http://schemas.openxmlformats.org/officeDocument/2006/relationships/audio" Target="../media/audio6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7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0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0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7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0.wav"/><Relationship Id="rId7" Type="http://schemas.openxmlformats.org/officeDocument/2006/relationships/audio" Target="../media/audio6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8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4.wav"/><Relationship Id="rId7" Type="http://schemas.openxmlformats.org/officeDocument/2006/relationships/audio" Target="../media/audio6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9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9.wav"/><Relationship Id="rId7" Type="http://schemas.openxmlformats.org/officeDocument/2006/relationships/audio" Target="../media/audio6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_23-2147514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214338"/>
            <a:ext cx="9858444" cy="7715304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3143240" y="428604"/>
            <a:ext cx="5643602" cy="4572032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Словарь.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Acer\Desktop\0_72a50_6128a898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68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cer\Desktop\_23-2147514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858444" cy="7715304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hlinkshowjump?jump=nextslide">
              <a:snd r:embed="rId3" name="Здорово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1" name="Овал 10">
            <a:hlinkClick r:id="" action="ppaction://noaction">
              <a:snd r:embed="rId4" name="Ой-ой-ой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2" name="Овал 11">
            <a:hlinkClick r:id="" action="ppaction://noaction">
              <a:snd r:embed="rId5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3" name="Овал 12">
            <a:hlinkClick r:id="" action="ppaction://noaction">
              <a:snd r:embed="rId6" name="Ошибка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4" name="Овал 13">
            <a:hlinkClick r:id="" action="ppaction://noaction">
              <a:snd r:embed="rId7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к_ртина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Содержимое 6" descr="2014-10-21 19-20-11 Раскраска онлайн. – Chromium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1403938" y="1350742"/>
            <a:ext cx="2903324" cy="382152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cer\Desktop\_23-2147514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858444" cy="7715304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1" name="Овал 10">
            <a:hlinkClick r:id="" action="ppaction://noaction">
              <a:snd r:embed="rId4" name="Ой-ой-ой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2" name="Овал 11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3" name="Овал 12">
            <a:hlinkClick r:id="" action="ppaction://hlinkshowjump?jump=nextslide">
              <a:snd r:embed="rId5" name="Замечательно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4" name="Овал 13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м_тро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Содержимое 6" descr="2014-10-21 19-20-11 Раскраска онлайн. – Chromium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1410238" y="1350742"/>
            <a:ext cx="2890723" cy="382152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cer\Desktop\_23-2147514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858444" cy="7715304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1" name="Овал 10">
            <a:hlinkClick r:id="" action="ppaction://noaction">
              <a:snd r:embed="rId4" name="Ой-ой-ой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2" name="Овал 11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>
            <a:hlinkClick r:id="" action="ppaction://hlinkshowjump?jump=nextslide">
              <a:snd r:embed="rId5" name="Умница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ш_л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Содержимое 6" descr="2014-10-21 19-20-11 Раскраска онлайн. – Chromium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1423336" y="1350742"/>
            <a:ext cx="2864526" cy="382152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cer\Desktop\_23-2147514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858444" cy="7715304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1" name="Овал 10">
            <a:hlinkClick r:id="" action="ppaction://noaction">
              <a:snd r:embed="rId4" name="Ой-ой-ой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2" name="Овал 11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3" name="Овал 12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4" name="Овал 13">
            <a:hlinkClick r:id="" action="ppaction://hlinkshowjump?jump=nextslide">
              <a:snd r:embed="rId6" name="Верно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_нварь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Содержимое 6" descr="2014-10-21 19-20-11 Раскраска онлайн. – Chromium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1423336" y="1382656"/>
            <a:ext cx="2864526" cy="375769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cer\Desktop\_23-2147514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858444" cy="7715304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1" name="Овал 10">
            <a:hlinkClick r:id="" action="ppaction://noaction">
              <a:snd r:embed="rId4" name="Ой-ой-ой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2" name="Овал 11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3" name="Овал 12">
            <a:hlinkClick r:id="" action="ppaction://hlinkshowjump?jump=nextslide">
              <a:snd r:embed="rId5" name="Умница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4" name="Овал 13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 _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тель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Содержимое 6" descr="2014-10-21 19-20-11 Раскраска онлайн. – Chromium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1446463" y="1382656"/>
            <a:ext cx="2818272" cy="375769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cer\Desktop\_23-2147514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858444" cy="7715304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1" name="Овал 10">
            <a:hlinkClick r:id="" action="ppaction://noaction">
              <a:snd r:embed="rId4" name="Ой-ой-ой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2" name="Овал 11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3" name="Овал 12">
            <a:hlinkClick r:id="" action="ppaction://hlinkshowjump?jump=nextslide">
              <a:snd r:embed="rId5" name="Замечательно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4" name="Овал 13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ф_враль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Содержимое 6" descr="2014-10-21 19-20-11 Раскраска онлайн. – Chromium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1446463" y="1394241"/>
            <a:ext cx="2818272" cy="373452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cer\Desktop\_23-2147514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858444" cy="7715304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1" name="Овал 10">
            <a:hlinkClick r:id="" action="ppaction://hlinkshowjump?jump=nextslide">
              <a:snd r:embed="rId4" name="Здорово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2" name="Овал 11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3" name="Овал 12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4" name="Овал 13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1472" y="285728"/>
            <a:ext cx="4857784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п_т_му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что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Содержимое 6" descr="2014-10-21 19-20-11 Раскраска онлайн. – Chromium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1446463" y="1398525"/>
            <a:ext cx="2818272" cy="372595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cer\Desktop\_23-2147514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858444" cy="7715304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hlinkshowjump?jump=nextslide">
              <a:snd r:embed="rId3" name="Умница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1" name="Овал 10">
            <a:hlinkClick r:id="" action="ppaction://noaction">
              <a:snd r:embed="rId4" name="Ой-ой-ой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2" name="Овал 11">
            <a:hlinkClick r:id="" action="ppaction://noaction">
              <a:snd r:embed="rId5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3" name="Овал 12">
            <a:hlinkClick r:id="" action="ppaction://noaction">
              <a:snd r:embed="rId6" name="Ошибка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4" name="Овал 13">
            <a:hlinkClick r:id="" action="ppaction://noaction">
              <a:snd r:embed="rId7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м_г_зин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Содержимое 6" descr="2014-10-21 19-20-11 Раскраска онлайн. – Chromium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1446463" y="1402577"/>
            <a:ext cx="2818272" cy="371785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cer\Desktop\_23-2147514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858444" cy="7715304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" action="ppaction://hlinkshowjump?jump=nextslide">
              <a:snd r:embed="rId4" name="Верно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3" name="Овал 12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4" name="Овал 13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обл_ко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Содержимое 6" descr="2014-10-21 19-20-11 Раскраска онлайн. – Chromium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1446463" y="1402711"/>
            <a:ext cx="2818272" cy="371758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cer\Desktop\_23-2147514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858444" cy="7715304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" action="ppaction://hlinkshowjump?jump=nextslide">
              <a:snd r:embed="rId4" name="Умница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3" name="Овал 12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4" name="Овал 13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пл_ток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Содержимое 6" descr="2014-10-21 19-20-11 Раскраска онлайн. – Chromium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1452855" y="1402711"/>
            <a:ext cx="2805487" cy="371758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_23-2147514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85776"/>
            <a:ext cx="9858444" cy="7715304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3143240" y="428604"/>
            <a:ext cx="5643602" cy="4572032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Ребята!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Помогите, пожалуйста, мне раскрасить картинку. Вставляйте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нужные буквы и картинка постепенно раскрасится.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1 5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4500562" y="5000636"/>
            <a:ext cx="3214710" cy="1643074"/>
          </a:xfrm>
          <a:prstGeom prst="irregularSeal1">
            <a:avLst/>
          </a:prstGeom>
          <a:solidFill>
            <a:srgbClr val="C0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Старт </a:t>
            </a:r>
            <a:endParaRPr lang="ru-RU" sz="40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cer\Desktop\0_72a50_6128a898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8868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cer\Desktop\_23-2147514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858444" cy="7715304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" action="ppaction://hlinkshowjump?jump=nextslide">
              <a:snd r:embed="rId4" name="Замечательно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3" name="Овал 12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4" name="Овал 13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_прель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Содержимое 6" descr="2014-10-21 19-20-11 Раскраска онлайн. – Chromium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1454403" y="1402711"/>
            <a:ext cx="2802390" cy="371758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cer\Desktop\_23-2147514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858444" cy="7715304"/>
          </a:xfrm>
          <a:prstGeom prst="rect">
            <a:avLst/>
          </a:prstGeom>
          <a:noFill/>
        </p:spPr>
      </p:pic>
      <p:pic>
        <p:nvPicPr>
          <p:cNvPr id="34" name="Содержимое 6" descr="2014-10-21 19-20-11 Раскраска онлайн. – Chromium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474148" y="1402711"/>
            <a:ext cx="2762899" cy="371758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14282" y="285728"/>
            <a:ext cx="6143668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Ура! Мой подарок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готов!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282" y="5286388"/>
            <a:ext cx="571504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помощь.</a:t>
            </a:r>
            <a:endParaRPr lang="ru-RU" sz="44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hlinkshowjump?jump=endshow" highlightClick="1"/>
          </p:cNvPr>
          <p:cNvSpPr/>
          <p:nvPr/>
        </p:nvSpPr>
        <p:spPr>
          <a:xfrm>
            <a:off x="7715272" y="6215082"/>
            <a:ext cx="1143008" cy="357190"/>
          </a:xfrm>
          <a:prstGeom prst="actionButtonBlank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cer\Desktop\_23-2147514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214338"/>
            <a:ext cx="9858444" cy="7715304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hlinkshowjump?jump=nextslide">
              <a:snd r:embed="rId3" name="Верно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1" name="Овал 10">
            <a:hlinkClick r:id="" action="ppaction://noaction">
              <a:snd r:embed="rId4" name="Ой-ой-ой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2" name="Овал 11">
            <a:hlinkClick r:id="" action="ppaction://noaction">
              <a:snd r:embed="rId5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3" name="Овал 12">
            <a:hlinkClick r:id="" action="ppaction://noaction">
              <a:snd r:embed="rId6" name="Ошибка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4" name="Овал 13">
            <a:hlinkClick r:id="" action="ppaction://noaction">
              <a:snd r:embed="rId7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н_род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Содержимое 6" descr="2014-10-21 19-20-11 Раскраска онлайн. – Chromium.png"/>
          <p:cNvPicPr>
            <a:picLocks noChangeAspect="1"/>
          </p:cNvPicPr>
          <p:nvPr/>
        </p:nvPicPr>
        <p:blipFill>
          <a:blip r:embed="rId8" cstate="email"/>
          <a:srcRect l="2328"/>
          <a:stretch>
            <a:fillRect/>
          </a:stretch>
        </p:blipFill>
        <p:spPr>
          <a:xfrm flipH="1">
            <a:off x="1357290" y="1285860"/>
            <a:ext cx="2996621" cy="395128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2050" name="Picture 2" descr="C:\Users\Acer\Desktop\0_72a50_6128a898_M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1357298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cer\Desktop\_23-2147514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858444" cy="7715304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1" name="Овал 10">
            <a:hlinkClick r:id="" action="ppaction://hlinkshowjump?jump=nextslide">
              <a:snd r:embed="rId4" name="Замечательно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2" name="Овал 11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3" name="Овал 12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4" name="Овал 13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т_пор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Содержимое 6" descr="2014-10-21 19-20-11 Раскраска онлайн. – Chromium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1357290" y="1288448"/>
            <a:ext cx="2996621" cy="394611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cer\Desktop\_23-2147514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858444" cy="7715304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1" name="Овал 10">
            <a:hlinkClick r:id="" action="ppaction://hlinkshowjump?jump=nextslide">
              <a:snd r:embed="rId4" name="Здорово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2" name="Овал 11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3" name="Овал 12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4" name="Овал 13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_бед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Содержимое 6" descr="2014-10-21 19-20-11 Раскраска онлайн. – Chromium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1366565" y="1288448"/>
            <a:ext cx="2978070" cy="394611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cer\Desktop\_23-2147514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858444" cy="7715304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1" name="Овал 10">
            <a:hlinkClick r:id="" action="ppaction://noaction">
              <a:snd r:embed="rId4" name="Ой-ой-ой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2" name="Овал 11">
            <a:hlinkClick r:id="" action="ppaction://hlinkshowjump?jump=nextslide">
              <a:snd r:embed="rId5" name="Молодец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3" name="Овал 12">
            <a:hlinkClick r:id="" action="ppaction://noaction">
              <a:snd r:embed="rId6" name="Ошибка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4" name="Овал 13">
            <a:hlinkClick r:id="" action="ppaction://noaction">
              <a:snd r:embed="rId7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ул_ца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Содержимое 6" descr="2014-10-21 19-20-11 Раскраска онлайн. – Chromium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1392586" y="1288448"/>
            <a:ext cx="2926028" cy="394611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cer\Desktop\_23-2147514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858444" cy="7715304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1" name="Овал 10">
            <a:hlinkClick r:id="" action="ppaction://hlinkshowjump?jump=nextslide">
              <a:snd r:embed="rId4" name="Умница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2" name="Овал 11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3" name="Овал 12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4" name="Овал 13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облак_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Содержимое 6" descr="2014-10-21 19-20-11 Раскраска онлайн. – Chromium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1392586" y="1336828"/>
            <a:ext cx="2926028" cy="384935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cer\Desktop\_23-2147514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858444" cy="7715304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1" name="Овал 10">
            <a:hlinkClick r:id="" action="ppaction://noaction">
              <a:snd r:embed="rId4" name="Ой-ой-ой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2" name="Овал 11">
            <a:hlinkClick r:id="" action="ppaction://noaction">
              <a:snd r:embed="rId3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3" name="Овал 12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4" name="Овал 13">
            <a:hlinkClick r:id="" action="ppaction://hlinkshowjump?jump=nextslide">
              <a:snd r:embed="rId6" name="Умница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фамили_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Содержимое 6" descr="2014-10-21 19-20-11 Раскраска онлайн. – Chromium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1403938" y="1336828"/>
            <a:ext cx="2903324" cy="384935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cer\Desktop\_23-2147514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858444" cy="7715304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hlinkshowjump?jump=nextslide">
              <a:snd r:embed="rId3" name="Молодец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1" name="Овал 10">
            <a:hlinkClick r:id="" action="ppaction://noaction">
              <a:snd r:embed="rId4" name="Ой-ой-ой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2" name="Овал 11">
            <a:hlinkClick r:id="" action="ppaction://noaction">
              <a:snd r:embed="rId5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3" name="Овал 12">
            <a:hlinkClick r:id="" action="ppaction://noaction">
              <a:snd r:embed="rId6" name="Ошибка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4" name="Овал 13">
            <a:hlinkClick r:id="" action="ppaction://noaction">
              <a:snd r:embed="rId7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с_пог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Содержимое 6" descr="2014-10-21 19-20-11 Раскраска онлайн. – Chromium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1403938" y="1341144"/>
            <a:ext cx="2903324" cy="384072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9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148</Words>
  <Application>Microsoft Office PowerPoint</Application>
  <PresentationFormat>Экран (4:3)</PresentationFormat>
  <Paragraphs>115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Acer</cp:lastModifiedBy>
  <cp:revision>8</cp:revision>
  <dcterms:created xsi:type="dcterms:W3CDTF">2014-10-20T13:58:16Z</dcterms:created>
  <dcterms:modified xsi:type="dcterms:W3CDTF">2016-02-15T13:06:31Z</dcterms:modified>
</cp:coreProperties>
</file>