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D6CF9-B20D-4AE8-AA67-6BE44DEBBE9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CCBB4-E2D6-483E-95F3-2E6D0327C8DF}">
      <dgm:prSet phldrT="[Текст]" phldr="1"/>
      <dgm:spPr/>
      <dgm:t>
        <a:bodyPr/>
        <a:lstStyle/>
        <a:p>
          <a:endParaRPr lang="ru-RU" dirty="0"/>
        </a:p>
      </dgm:t>
    </dgm:pt>
    <dgm:pt modelId="{5E394FAE-5BA5-42B4-A044-074CC8ACA8CC}" type="parTrans" cxnId="{F70FE86B-ADAB-48E6-935F-C2EAA46EF552}">
      <dgm:prSet/>
      <dgm:spPr/>
      <dgm:t>
        <a:bodyPr/>
        <a:lstStyle/>
        <a:p>
          <a:endParaRPr lang="ru-RU"/>
        </a:p>
      </dgm:t>
    </dgm:pt>
    <dgm:pt modelId="{8A9C8815-6EF2-4D10-AD5D-97386F1DF798}" type="sibTrans" cxnId="{F70FE86B-ADAB-48E6-935F-C2EAA46EF552}">
      <dgm:prSet/>
      <dgm:spPr/>
      <dgm:t>
        <a:bodyPr/>
        <a:lstStyle/>
        <a:p>
          <a:endParaRPr lang="ru-RU"/>
        </a:p>
      </dgm:t>
    </dgm:pt>
    <dgm:pt modelId="{7195C530-62E6-40E0-B822-255DEB3CD9FB}">
      <dgm:prSet phldrT="[Текст]"/>
      <dgm:spPr/>
      <dgm:t>
        <a:bodyPr/>
        <a:lstStyle/>
        <a:p>
          <a:r>
            <a:rPr lang="ru-RU" dirty="0" smtClean="0"/>
            <a:t>По желанию</a:t>
          </a:r>
          <a:endParaRPr lang="ru-RU" dirty="0"/>
        </a:p>
      </dgm:t>
    </dgm:pt>
    <dgm:pt modelId="{5086BAE4-5672-4E30-93D2-232B96D6D135}" type="parTrans" cxnId="{6D1FC619-6D61-4A4F-BC18-F70928528431}">
      <dgm:prSet/>
      <dgm:spPr/>
      <dgm:t>
        <a:bodyPr/>
        <a:lstStyle/>
        <a:p>
          <a:endParaRPr lang="ru-RU"/>
        </a:p>
      </dgm:t>
    </dgm:pt>
    <dgm:pt modelId="{85260E90-B285-4EFF-B7E3-1176EC6910BE}" type="sibTrans" cxnId="{6D1FC619-6D61-4A4F-BC18-F70928528431}">
      <dgm:prSet/>
      <dgm:spPr/>
      <dgm:t>
        <a:bodyPr/>
        <a:lstStyle/>
        <a:p>
          <a:endParaRPr lang="ru-RU"/>
        </a:p>
      </dgm:t>
    </dgm:pt>
    <dgm:pt modelId="{522FCFD2-A3A7-411B-B387-605A30BE3895}">
      <dgm:prSet phldrT="[Текст]"/>
      <dgm:spPr/>
      <dgm:t>
        <a:bodyPr/>
        <a:lstStyle/>
        <a:p>
          <a:r>
            <a:rPr lang="ru-RU" dirty="0" smtClean="0"/>
            <a:t>По определенному признаку</a:t>
          </a:r>
          <a:endParaRPr lang="ru-RU" dirty="0"/>
        </a:p>
      </dgm:t>
    </dgm:pt>
    <dgm:pt modelId="{37B024B1-338F-465A-8B7E-69F3A01EF807}" type="parTrans" cxnId="{242718C5-CD48-470B-A6C5-F8A4A0858CEB}">
      <dgm:prSet/>
      <dgm:spPr/>
      <dgm:t>
        <a:bodyPr/>
        <a:lstStyle/>
        <a:p>
          <a:endParaRPr lang="ru-RU"/>
        </a:p>
      </dgm:t>
    </dgm:pt>
    <dgm:pt modelId="{F09D1A8D-896A-4206-B84D-CCB9FA3B6436}" type="sibTrans" cxnId="{242718C5-CD48-470B-A6C5-F8A4A0858CEB}">
      <dgm:prSet/>
      <dgm:spPr/>
      <dgm:t>
        <a:bodyPr/>
        <a:lstStyle/>
        <a:p>
          <a:endParaRPr lang="ru-RU"/>
        </a:p>
      </dgm:t>
    </dgm:pt>
    <dgm:pt modelId="{92B257BF-9B6E-42D5-A176-8F6736B111A9}">
      <dgm:prSet phldrT="[Текст]"/>
      <dgm:spPr/>
      <dgm:t>
        <a:bodyPr/>
        <a:lstStyle/>
        <a:p>
          <a:r>
            <a:rPr lang="ru-RU" dirty="0" smtClean="0"/>
            <a:t>По выбору лидера</a:t>
          </a:r>
          <a:endParaRPr lang="ru-RU" dirty="0"/>
        </a:p>
      </dgm:t>
    </dgm:pt>
    <dgm:pt modelId="{0BE2D2B9-2076-4F4B-804C-E51BE7122701}" type="parTrans" cxnId="{70E236A0-9321-412F-92CE-2F3387748672}">
      <dgm:prSet/>
      <dgm:spPr/>
      <dgm:t>
        <a:bodyPr/>
        <a:lstStyle/>
        <a:p>
          <a:endParaRPr lang="ru-RU"/>
        </a:p>
      </dgm:t>
    </dgm:pt>
    <dgm:pt modelId="{54C3468F-05F1-4440-8236-875923EB4515}" type="sibTrans" cxnId="{70E236A0-9321-412F-92CE-2F3387748672}">
      <dgm:prSet/>
      <dgm:spPr/>
      <dgm:t>
        <a:bodyPr/>
        <a:lstStyle/>
        <a:p>
          <a:endParaRPr lang="ru-RU"/>
        </a:p>
      </dgm:t>
    </dgm:pt>
    <dgm:pt modelId="{D17C06E1-1177-4D3D-ABE2-A2E4A07CB3B6}">
      <dgm:prSet phldrT="[Текст]"/>
      <dgm:spPr/>
      <dgm:t>
        <a:bodyPr/>
        <a:lstStyle/>
        <a:p>
          <a:r>
            <a:rPr lang="ru-RU" dirty="0" smtClean="0"/>
            <a:t>По выбору педагога</a:t>
          </a:r>
          <a:endParaRPr lang="ru-RU" dirty="0"/>
        </a:p>
      </dgm:t>
    </dgm:pt>
    <dgm:pt modelId="{BCC4D765-8A17-458A-AECC-84166F774814}" type="parTrans" cxnId="{3C04E249-132E-45AC-B257-8DDF734F2D2F}">
      <dgm:prSet/>
      <dgm:spPr/>
      <dgm:t>
        <a:bodyPr/>
        <a:lstStyle/>
        <a:p>
          <a:endParaRPr lang="ru-RU"/>
        </a:p>
      </dgm:t>
    </dgm:pt>
    <dgm:pt modelId="{036D66D6-1076-4E64-80F1-8A2972A812A2}" type="sibTrans" cxnId="{3C04E249-132E-45AC-B257-8DDF734F2D2F}">
      <dgm:prSet/>
      <dgm:spPr/>
      <dgm:t>
        <a:bodyPr/>
        <a:lstStyle/>
        <a:p>
          <a:endParaRPr lang="ru-RU"/>
        </a:p>
      </dgm:t>
    </dgm:pt>
    <dgm:pt modelId="{DFCC657B-7C01-4645-B757-9AAA3C5FD117}" type="pres">
      <dgm:prSet presAssocID="{E70D6CF9-B20D-4AE8-AA67-6BE44DEBBE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E0AB1-2AF8-472E-9056-9A0C59D8E87E}" type="pres">
      <dgm:prSet presAssocID="{1EDCCBB4-E2D6-483E-95F3-2E6D0327C8DF}" presName="centerShape" presStyleLbl="node0" presStyleIdx="0" presStyleCnt="1"/>
      <dgm:spPr/>
      <dgm:t>
        <a:bodyPr/>
        <a:lstStyle/>
        <a:p>
          <a:endParaRPr lang="ru-RU"/>
        </a:p>
      </dgm:t>
    </dgm:pt>
    <dgm:pt modelId="{56EE4575-8B72-4ED2-9411-CF5E3253ABF3}" type="pres">
      <dgm:prSet presAssocID="{7195C530-62E6-40E0-B822-255DEB3CD9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E1A66-3DEE-43C2-A61C-EF7C61618B87}" type="pres">
      <dgm:prSet presAssocID="{7195C530-62E6-40E0-B822-255DEB3CD9FB}" presName="dummy" presStyleCnt="0"/>
      <dgm:spPr/>
    </dgm:pt>
    <dgm:pt modelId="{36447C24-85FA-4D33-9112-E8D1AEB89E70}" type="pres">
      <dgm:prSet presAssocID="{85260E90-B285-4EFF-B7E3-1176EC6910B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6EE05D2-D8D0-4887-953E-198B1BDB7ED1}" type="pres">
      <dgm:prSet presAssocID="{522FCFD2-A3A7-411B-B387-605A30BE38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5B2E-955B-47F8-898B-286CA3AC5863}" type="pres">
      <dgm:prSet presAssocID="{522FCFD2-A3A7-411B-B387-605A30BE3895}" presName="dummy" presStyleCnt="0"/>
      <dgm:spPr/>
    </dgm:pt>
    <dgm:pt modelId="{3D99375B-9C48-496A-B6F4-E4D3BBC17CFF}" type="pres">
      <dgm:prSet presAssocID="{F09D1A8D-896A-4206-B84D-CCB9FA3B643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0D56FED-93A8-4DE5-9F6B-0C2BFF25A816}" type="pres">
      <dgm:prSet presAssocID="{92B257BF-9B6E-42D5-A176-8F6736B111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D2987-1EFE-4ED0-8E71-D040FC1D4B74}" type="pres">
      <dgm:prSet presAssocID="{92B257BF-9B6E-42D5-A176-8F6736B111A9}" presName="dummy" presStyleCnt="0"/>
      <dgm:spPr/>
    </dgm:pt>
    <dgm:pt modelId="{A517C7E6-2412-4B81-B499-CA19AEA40AA6}" type="pres">
      <dgm:prSet presAssocID="{54C3468F-05F1-4440-8236-875923EB451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354963C-CD47-48ED-BB8C-1487174E0AC0}" type="pres">
      <dgm:prSet presAssocID="{D17C06E1-1177-4D3D-ABE2-A2E4A07CB3B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EE7CD-CA01-46CE-BDB0-99A522CAECAA}" type="pres">
      <dgm:prSet presAssocID="{D17C06E1-1177-4D3D-ABE2-A2E4A07CB3B6}" presName="dummy" presStyleCnt="0"/>
      <dgm:spPr/>
    </dgm:pt>
    <dgm:pt modelId="{A3E4C329-6860-40E8-A07E-42AB1C0B7CB6}" type="pres">
      <dgm:prSet presAssocID="{036D66D6-1076-4E64-80F1-8A2972A812A2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0E236A0-9321-412F-92CE-2F3387748672}" srcId="{1EDCCBB4-E2D6-483E-95F3-2E6D0327C8DF}" destId="{92B257BF-9B6E-42D5-A176-8F6736B111A9}" srcOrd="2" destOrd="0" parTransId="{0BE2D2B9-2076-4F4B-804C-E51BE7122701}" sibTransId="{54C3468F-05F1-4440-8236-875923EB4515}"/>
    <dgm:cxn modelId="{6D1FC619-6D61-4A4F-BC18-F70928528431}" srcId="{1EDCCBB4-E2D6-483E-95F3-2E6D0327C8DF}" destId="{7195C530-62E6-40E0-B822-255DEB3CD9FB}" srcOrd="0" destOrd="0" parTransId="{5086BAE4-5672-4E30-93D2-232B96D6D135}" sibTransId="{85260E90-B285-4EFF-B7E3-1176EC6910BE}"/>
    <dgm:cxn modelId="{AB45AE41-D7C8-47FE-B753-4F3DC9BD5FE0}" type="presOf" srcId="{7195C530-62E6-40E0-B822-255DEB3CD9FB}" destId="{56EE4575-8B72-4ED2-9411-CF5E3253ABF3}" srcOrd="0" destOrd="0" presId="urn:microsoft.com/office/officeart/2005/8/layout/radial6"/>
    <dgm:cxn modelId="{3C04E249-132E-45AC-B257-8DDF734F2D2F}" srcId="{1EDCCBB4-E2D6-483E-95F3-2E6D0327C8DF}" destId="{D17C06E1-1177-4D3D-ABE2-A2E4A07CB3B6}" srcOrd="3" destOrd="0" parTransId="{BCC4D765-8A17-458A-AECC-84166F774814}" sibTransId="{036D66D6-1076-4E64-80F1-8A2972A812A2}"/>
    <dgm:cxn modelId="{F70FE86B-ADAB-48E6-935F-C2EAA46EF552}" srcId="{E70D6CF9-B20D-4AE8-AA67-6BE44DEBBE94}" destId="{1EDCCBB4-E2D6-483E-95F3-2E6D0327C8DF}" srcOrd="0" destOrd="0" parTransId="{5E394FAE-5BA5-42B4-A044-074CC8ACA8CC}" sibTransId="{8A9C8815-6EF2-4D10-AD5D-97386F1DF798}"/>
    <dgm:cxn modelId="{1A0E44B6-10A2-45B1-A1EB-87CCB33CE2AE}" type="presOf" srcId="{F09D1A8D-896A-4206-B84D-CCB9FA3B6436}" destId="{3D99375B-9C48-496A-B6F4-E4D3BBC17CFF}" srcOrd="0" destOrd="0" presId="urn:microsoft.com/office/officeart/2005/8/layout/radial6"/>
    <dgm:cxn modelId="{8FF14713-8693-481B-957B-DBF9D1F58269}" type="presOf" srcId="{54C3468F-05F1-4440-8236-875923EB4515}" destId="{A517C7E6-2412-4B81-B499-CA19AEA40AA6}" srcOrd="0" destOrd="0" presId="urn:microsoft.com/office/officeart/2005/8/layout/radial6"/>
    <dgm:cxn modelId="{1E608818-0B8A-4A58-B7D5-18DA1561371B}" type="presOf" srcId="{E70D6CF9-B20D-4AE8-AA67-6BE44DEBBE94}" destId="{DFCC657B-7C01-4645-B757-9AAA3C5FD117}" srcOrd="0" destOrd="0" presId="urn:microsoft.com/office/officeart/2005/8/layout/radial6"/>
    <dgm:cxn modelId="{BF5FADD8-05EC-4541-B477-355A070E8D61}" type="presOf" srcId="{92B257BF-9B6E-42D5-A176-8F6736B111A9}" destId="{80D56FED-93A8-4DE5-9F6B-0C2BFF25A816}" srcOrd="0" destOrd="0" presId="urn:microsoft.com/office/officeart/2005/8/layout/radial6"/>
    <dgm:cxn modelId="{90155B56-F9A8-4603-ADE9-E7AF1552B054}" type="presOf" srcId="{1EDCCBB4-E2D6-483E-95F3-2E6D0327C8DF}" destId="{0E5E0AB1-2AF8-472E-9056-9A0C59D8E87E}" srcOrd="0" destOrd="0" presId="urn:microsoft.com/office/officeart/2005/8/layout/radial6"/>
    <dgm:cxn modelId="{BAA3AFF5-04BB-44B6-B751-E4BA055CC00C}" type="presOf" srcId="{036D66D6-1076-4E64-80F1-8A2972A812A2}" destId="{A3E4C329-6860-40E8-A07E-42AB1C0B7CB6}" srcOrd="0" destOrd="0" presId="urn:microsoft.com/office/officeart/2005/8/layout/radial6"/>
    <dgm:cxn modelId="{242718C5-CD48-470B-A6C5-F8A4A0858CEB}" srcId="{1EDCCBB4-E2D6-483E-95F3-2E6D0327C8DF}" destId="{522FCFD2-A3A7-411B-B387-605A30BE3895}" srcOrd="1" destOrd="0" parTransId="{37B024B1-338F-465A-8B7E-69F3A01EF807}" sibTransId="{F09D1A8D-896A-4206-B84D-CCB9FA3B6436}"/>
    <dgm:cxn modelId="{B5B57985-ABB4-4F6A-B3CA-21C5217547E6}" type="presOf" srcId="{85260E90-B285-4EFF-B7E3-1176EC6910BE}" destId="{36447C24-85FA-4D33-9112-E8D1AEB89E70}" srcOrd="0" destOrd="0" presId="urn:microsoft.com/office/officeart/2005/8/layout/radial6"/>
    <dgm:cxn modelId="{ED8E02E3-E7D2-428A-A017-610600CA7442}" type="presOf" srcId="{D17C06E1-1177-4D3D-ABE2-A2E4A07CB3B6}" destId="{B354963C-CD47-48ED-BB8C-1487174E0AC0}" srcOrd="0" destOrd="0" presId="urn:microsoft.com/office/officeart/2005/8/layout/radial6"/>
    <dgm:cxn modelId="{6F6E1BC0-C39A-44C6-917F-A2B0D8C12542}" type="presOf" srcId="{522FCFD2-A3A7-411B-B387-605A30BE3895}" destId="{C6EE05D2-D8D0-4887-953E-198B1BDB7ED1}" srcOrd="0" destOrd="0" presId="urn:microsoft.com/office/officeart/2005/8/layout/radial6"/>
    <dgm:cxn modelId="{25B07262-77FE-4BE4-805C-56BA8FBE7014}" type="presParOf" srcId="{DFCC657B-7C01-4645-B757-9AAA3C5FD117}" destId="{0E5E0AB1-2AF8-472E-9056-9A0C59D8E87E}" srcOrd="0" destOrd="0" presId="urn:microsoft.com/office/officeart/2005/8/layout/radial6"/>
    <dgm:cxn modelId="{1F08C0CB-D37A-4C60-9B29-E33EE4D634CC}" type="presParOf" srcId="{DFCC657B-7C01-4645-B757-9AAA3C5FD117}" destId="{56EE4575-8B72-4ED2-9411-CF5E3253ABF3}" srcOrd="1" destOrd="0" presId="urn:microsoft.com/office/officeart/2005/8/layout/radial6"/>
    <dgm:cxn modelId="{E88B2960-3D4B-4979-A24A-0FE678C6B026}" type="presParOf" srcId="{DFCC657B-7C01-4645-B757-9AAA3C5FD117}" destId="{57BE1A66-3DEE-43C2-A61C-EF7C61618B87}" srcOrd="2" destOrd="0" presId="urn:microsoft.com/office/officeart/2005/8/layout/radial6"/>
    <dgm:cxn modelId="{70B31A6F-F403-48D0-8E1D-05DEA21EC3D9}" type="presParOf" srcId="{DFCC657B-7C01-4645-B757-9AAA3C5FD117}" destId="{36447C24-85FA-4D33-9112-E8D1AEB89E70}" srcOrd="3" destOrd="0" presId="urn:microsoft.com/office/officeart/2005/8/layout/radial6"/>
    <dgm:cxn modelId="{FBD838D8-D858-4328-BDE1-A1E6BAD6E768}" type="presParOf" srcId="{DFCC657B-7C01-4645-B757-9AAA3C5FD117}" destId="{C6EE05D2-D8D0-4887-953E-198B1BDB7ED1}" srcOrd="4" destOrd="0" presId="urn:microsoft.com/office/officeart/2005/8/layout/radial6"/>
    <dgm:cxn modelId="{F8DCD287-9A21-49F1-8CA1-C8D3087B69AA}" type="presParOf" srcId="{DFCC657B-7C01-4645-B757-9AAA3C5FD117}" destId="{2DB75B2E-955B-47F8-898B-286CA3AC5863}" srcOrd="5" destOrd="0" presId="urn:microsoft.com/office/officeart/2005/8/layout/radial6"/>
    <dgm:cxn modelId="{4F258999-7314-4238-A5FF-D5A17952CCD0}" type="presParOf" srcId="{DFCC657B-7C01-4645-B757-9AAA3C5FD117}" destId="{3D99375B-9C48-496A-B6F4-E4D3BBC17CFF}" srcOrd="6" destOrd="0" presId="urn:microsoft.com/office/officeart/2005/8/layout/radial6"/>
    <dgm:cxn modelId="{A962D9AF-E618-44EF-85CD-F8C37CD57504}" type="presParOf" srcId="{DFCC657B-7C01-4645-B757-9AAA3C5FD117}" destId="{80D56FED-93A8-4DE5-9F6B-0C2BFF25A816}" srcOrd="7" destOrd="0" presId="urn:microsoft.com/office/officeart/2005/8/layout/radial6"/>
    <dgm:cxn modelId="{5DDDDE30-C0E1-49F3-AF36-095F784D8AB4}" type="presParOf" srcId="{DFCC657B-7C01-4645-B757-9AAA3C5FD117}" destId="{D58D2987-1EFE-4ED0-8E71-D040FC1D4B74}" srcOrd="8" destOrd="0" presId="urn:microsoft.com/office/officeart/2005/8/layout/radial6"/>
    <dgm:cxn modelId="{B811C0FE-3B2B-419A-96A1-34EA31DD6272}" type="presParOf" srcId="{DFCC657B-7C01-4645-B757-9AAA3C5FD117}" destId="{A517C7E6-2412-4B81-B499-CA19AEA40AA6}" srcOrd="9" destOrd="0" presId="urn:microsoft.com/office/officeart/2005/8/layout/radial6"/>
    <dgm:cxn modelId="{9B2590D2-4C3C-40FE-901B-2775EC204E66}" type="presParOf" srcId="{DFCC657B-7C01-4645-B757-9AAA3C5FD117}" destId="{B354963C-CD47-48ED-BB8C-1487174E0AC0}" srcOrd="10" destOrd="0" presId="urn:microsoft.com/office/officeart/2005/8/layout/radial6"/>
    <dgm:cxn modelId="{144579C3-752B-4060-ACB3-D9B4FD4A670D}" type="presParOf" srcId="{DFCC657B-7C01-4645-B757-9AAA3C5FD117}" destId="{2C4EE7CD-CA01-46CE-BDB0-99A522CAECAA}" srcOrd="11" destOrd="0" presId="urn:microsoft.com/office/officeart/2005/8/layout/radial6"/>
    <dgm:cxn modelId="{5071A271-4978-4852-8AE4-37FFFE4AEC0C}" type="presParOf" srcId="{DFCC657B-7C01-4645-B757-9AAA3C5FD117}" destId="{A3E4C329-6860-40E8-A07E-42AB1C0B7C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E4C329-6860-40E8-A07E-42AB1C0B7CB6}">
      <dsp:nvSpPr>
        <dsp:cNvPr id="0" name=""/>
        <dsp:cNvSpPr/>
      </dsp:nvSpPr>
      <dsp:spPr>
        <a:xfrm>
          <a:off x="1755580" y="559399"/>
          <a:ext cx="3727838" cy="3727838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7C7E6-2412-4B81-B499-CA19AEA40AA6}">
      <dsp:nvSpPr>
        <dsp:cNvPr id="0" name=""/>
        <dsp:cNvSpPr/>
      </dsp:nvSpPr>
      <dsp:spPr>
        <a:xfrm>
          <a:off x="1755580" y="559399"/>
          <a:ext cx="3727838" cy="3727838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9375B-9C48-496A-B6F4-E4D3BBC17CFF}">
      <dsp:nvSpPr>
        <dsp:cNvPr id="0" name=""/>
        <dsp:cNvSpPr/>
      </dsp:nvSpPr>
      <dsp:spPr>
        <a:xfrm>
          <a:off x="1755580" y="559399"/>
          <a:ext cx="3727838" cy="3727838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47C24-85FA-4D33-9112-E8D1AEB89E70}">
      <dsp:nvSpPr>
        <dsp:cNvPr id="0" name=""/>
        <dsp:cNvSpPr/>
      </dsp:nvSpPr>
      <dsp:spPr>
        <a:xfrm>
          <a:off x="1755580" y="559399"/>
          <a:ext cx="3727838" cy="3727838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E0AB1-2AF8-472E-9056-9A0C59D8E87E}">
      <dsp:nvSpPr>
        <dsp:cNvPr id="0" name=""/>
        <dsp:cNvSpPr/>
      </dsp:nvSpPr>
      <dsp:spPr>
        <a:xfrm>
          <a:off x="2761459" y="1565278"/>
          <a:ext cx="1716081" cy="17160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>
        <a:off x="2761459" y="1565278"/>
        <a:ext cx="1716081" cy="1716081"/>
      </dsp:txXfrm>
    </dsp:sp>
    <dsp:sp modelId="{56EE4575-8B72-4ED2-9411-CF5E3253ABF3}">
      <dsp:nvSpPr>
        <dsp:cNvPr id="0" name=""/>
        <dsp:cNvSpPr/>
      </dsp:nvSpPr>
      <dsp:spPr>
        <a:xfrm>
          <a:off x="3018871" y="2016"/>
          <a:ext cx="1201256" cy="1201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 желанию</a:t>
          </a:r>
          <a:endParaRPr lang="ru-RU" sz="800" kern="1200" dirty="0"/>
        </a:p>
      </dsp:txBody>
      <dsp:txXfrm>
        <a:off x="3018871" y="2016"/>
        <a:ext cx="1201256" cy="1201256"/>
      </dsp:txXfrm>
    </dsp:sp>
    <dsp:sp modelId="{C6EE05D2-D8D0-4887-953E-198B1BDB7ED1}">
      <dsp:nvSpPr>
        <dsp:cNvPr id="0" name=""/>
        <dsp:cNvSpPr/>
      </dsp:nvSpPr>
      <dsp:spPr>
        <a:xfrm>
          <a:off x="4839545" y="1822690"/>
          <a:ext cx="1201256" cy="1201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 определенному признаку</a:t>
          </a:r>
          <a:endParaRPr lang="ru-RU" sz="800" kern="1200" dirty="0"/>
        </a:p>
      </dsp:txBody>
      <dsp:txXfrm>
        <a:off x="4839545" y="1822690"/>
        <a:ext cx="1201256" cy="1201256"/>
      </dsp:txXfrm>
    </dsp:sp>
    <dsp:sp modelId="{80D56FED-93A8-4DE5-9F6B-0C2BFF25A816}">
      <dsp:nvSpPr>
        <dsp:cNvPr id="0" name=""/>
        <dsp:cNvSpPr/>
      </dsp:nvSpPr>
      <dsp:spPr>
        <a:xfrm>
          <a:off x="3018871" y="3643364"/>
          <a:ext cx="1201256" cy="1201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 выбору лидера</a:t>
          </a:r>
          <a:endParaRPr lang="ru-RU" sz="800" kern="1200" dirty="0"/>
        </a:p>
      </dsp:txBody>
      <dsp:txXfrm>
        <a:off x="3018871" y="3643364"/>
        <a:ext cx="1201256" cy="1201256"/>
      </dsp:txXfrm>
    </dsp:sp>
    <dsp:sp modelId="{B354963C-CD47-48ED-BB8C-1487174E0AC0}">
      <dsp:nvSpPr>
        <dsp:cNvPr id="0" name=""/>
        <dsp:cNvSpPr/>
      </dsp:nvSpPr>
      <dsp:spPr>
        <a:xfrm>
          <a:off x="1198197" y="1822690"/>
          <a:ext cx="1201256" cy="1201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 выбору педагога</a:t>
          </a:r>
          <a:endParaRPr lang="ru-RU" sz="800" kern="1200" dirty="0"/>
        </a:p>
      </dsp:txBody>
      <dsp:txXfrm>
        <a:off x="1198197" y="1822690"/>
        <a:ext cx="1201256" cy="1201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КУРСОВАЯ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Организация групповой работы на уроке технологии в начальной школе.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ИСПОЛЬЗОВАНИЕМ «Организации групповой работы на уроке технологии»</a:t>
            </a:r>
          </a:p>
          <a:p>
            <a:r>
              <a:rPr lang="ru-RU" dirty="0" smtClean="0"/>
              <a:t>Я считаю, что технология группового метода обучения решает проблему активизации познавательного интереса . А это один из компонентов учебной мотивации, она обеспечивается за счет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подхода, где у ребенка есть возможность проявить умственную самостоятельность и инициативность.</a:t>
            </a:r>
          </a:p>
          <a:p>
            <a:r>
              <a:rPr lang="ru-RU" dirty="0" smtClean="0"/>
              <a:t>Также в своей курсовой работе привела пример занятия (где четко указаны групповые работы)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 курсовой работы реализована.Я исследовала эффективность « Организации групповой работы на уроке технологии»как одного из важнейших показателей учебной мотивации. </a:t>
            </a:r>
            <a:r>
              <a:rPr lang="ru-RU" dirty="0" err="1" smtClean="0"/>
              <a:t>Задачи,поставленные</a:t>
            </a:r>
            <a:r>
              <a:rPr lang="ru-RU" dirty="0" smtClean="0"/>
              <a:t> в соответствии с целью данной курсовой работы решены Изучила литературу по теме Провожу уроки. Проведенные уроки доказывает что использование групповой формы организации учебно-воспитательного процесса на уроке положительно сказывается на развитии детей.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000108"/>
            <a:ext cx="78185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Наше время- время перемен. Очень важно, чтобы дети были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творчески развитыми, так как социально- экономические пре-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образования,  в обществе диктуют необходимость формирования творческой активной личности, обладающей способностью,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эффективно и нестандартно решать новые жизненные проблемы. А для этого нужна правильная организация учебного 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процесса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43240" y="533400"/>
            <a:ext cx="5329028" cy="2868168"/>
          </a:xfrm>
        </p:spPr>
        <p:txBody>
          <a:bodyPr/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Цель курсовой работы заключается в исследовании эффективности организации групповой работы на уроке технологии в начальной школе.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А цель групповой работы:</a:t>
            </a:r>
          </a:p>
          <a:p>
            <a:r>
              <a:rPr lang="ru-RU" sz="2400" dirty="0" smtClean="0"/>
              <a:t>*Активное включение каждого ученика в процесс усвоении учебного материала.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Курсовой работы:</a:t>
            </a:r>
          </a:p>
          <a:p>
            <a:r>
              <a:rPr lang="ru-RU" dirty="0" smtClean="0"/>
              <a:t>1) изучить литературу по теме исследования;</a:t>
            </a:r>
          </a:p>
          <a:p>
            <a:r>
              <a:rPr lang="ru-RU" dirty="0" smtClean="0"/>
              <a:t>2) провести экспериментальную работу;</a:t>
            </a:r>
          </a:p>
          <a:p>
            <a:r>
              <a:rPr lang="ru-RU" dirty="0" smtClean="0"/>
              <a:t>3) Проанализировать результаты работы.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Групповой работы:</a:t>
            </a:r>
          </a:p>
          <a:p>
            <a:r>
              <a:rPr lang="ru-RU" dirty="0" smtClean="0"/>
              <a:t>1) активизация познавательной деятельности</a:t>
            </a:r>
          </a:p>
          <a:p>
            <a:r>
              <a:rPr lang="ru-RU" dirty="0" smtClean="0"/>
              <a:t>2) развитие навыков самостоятельной учебной деятельности</a:t>
            </a:r>
          </a:p>
          <a:p>
            <a:r>
              <a:rPr lang="ru-RU" dirty="0" smtClean="0"/>
              <a:t>3) развитие умений успешного общения</a:t>
            </a:r>
          </a:p>
          <a:p>
            <a:r>
              <a:rPr lang="ru-RU" dirty="0" smtClean="0"/>
              <a:t>4) совершенствование межличностных отношений в классе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Плюсы и минусы групповой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Плюсы</a:t>
            </a:r>
          </a:p>
          <a:p>
            <a:r>
              <a:rPr lang="ru-RU" dirty="0" smtClean="0"/>
              <a:t>Повышается учебная и </a:t>
            </a:r>
            <a:r>
              <a:rPr lang="ru-RU" dirty="0" err="1" smtClean="0"/>
              <a:t>позновательная</a:t>
            </a:r>
            <a:r>
              <a:rPr lang="ru-RU" dirty="0" smtClean="0"/>
              <a:t> мотивация.</a:t>
            </a:r>
          </a:p>
          <a:p>
            <a:r>
              <a:rPr lang="ru-RU" dirty="0" smtClean="0"/>
              <a:t>Снижается уровень тревожности учащихся.</a:t>
            </a:r>
          </a:p>
          <a:p>
            <a:r>
              <a:rPr lang="ru-RU" dirty="0" smtClean="0"/>
              <a:t>В группе выше </a:t>
            </a:r>
            <a:r>
              <a:rPr lang="ru-RU" dirty="0" err="1" smtClean="0"/>
              <a:t>обучаемость,эффективность</a:t>
            </a:r>
            <a:r>
              <a:rPr lang="ru-RU" dirty="0" smtClean="0"/>
              <a:t> усвоения и актуализация знаний.</a:t>
            </a:r>
          </a:p>
          <a:p>
            <a:r>
              <a:rPr lang="ru-RU" dirty="0" smtClean="0"/>
              <a:t>Улучшается психический климат в классе.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Минусы</a:t>
            </a:r>
          </a:p>
          <a:p>
            <a:r>
              <a:rPr lang="ru-RU" dirty="0" smtClean="0"/>
              <a:t>Некоторые ученики могут пользоваться результатами труда более сильных одноклассников.</a:t>
            </a:r>
          </a:p>
          <a:p>
            <a:r>
              <a:rPr lang="ru-RU" dirty="0" smtClean="0"/>
              <a:t>Для некоторых детей разделение на группы процесс болезненный.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Главная идея обучения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ru-RU" dirty="0" smtClean="0"/>
          </a:p>
          <a:p>
            <a:r>
              <a:rPr lang="ru-RU" sz="3600" dirty="0" smtClean="0"/>
              <a:t>Учиться вместе, а не  просто что-то выполнять вместе!</a:t>
            </a:r>
          </a:p>
          <a:p>
            <a:endParaRPr lang="ru-RU" sz="3600" dirty="0" smtClean="0"/>
          </a:p>
          <a:p>
            <a:r>
              <a:rPr lang="ru-RU" sz="3600" dirty="0" smtClean="0"/>
              <a:t>Девиз обучения: «Помогая другим, учимся сами!»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Оценки работы группы и каждого члена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Приемы оценки, в зависимости от характера групповой работы , материала и ее места в системе занятий по проблеме:</a:t>
            </a:r>
          </a:p>
          <a:p>
            <a:r>
              <a:rPr lang="ru-RU" dirty="0" smtClean="0"/>
              <a:t>Одинаковые оценки , отметки соответствующие </a:t>
            </a:r>
            <a:r>
              <a:rPr lang="ru-RU" dirty="0" smtClean="0"/>
              <a:t>за </a:t>
            </a:r>
            <a:r>
              <a:rPr lang="ru-RU" dirty="0" smtClean="0"/>
              <a:t>устный ответ или практическую работу, за защиту проекта, выполненного группой</a:t>
            </a:r>
          </a:p>
          <a:p>
            <a:r>
              <a:rPr lang="ru-RU" dirty="0" smtClean="0"/>
              <a:t>Индивидуальная отметка каждого за выполненное задание и работу в группе.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Комплектование групп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работы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Будь доброжелательным к товарищам.</a:t>
            </a:r>
          </a:p>
          <a:p>
            <a:r>
              <a:rPr lang="ru-RU" dirty="0" smtClean="0"/>
              <a:t>Помни, что вы делаете общее дело.</a:t>
            </a:r>
          </a:p>
          <a:p>
            <a:r>
              <a:rPr lang="ru-RU" dirty="0" smtClean="0"/>
              <a:t>Четко высказывай предлагаемый способ решения.</a:t>
            </a:r>
          </a:p>
          <a:p>
            <a:r>
              <a:rPr lang="ru-RU" dirty="0" smtClean="0"/>
              <a:t>Умей слушать других.</a:t>
            </a:r>
          </a:p>
          <a:p>
            <a:r>
              <a:rPr lang="ru-RU" dirty="0" smtClean="0"/>
              <a:t>Если не согласен с мнением других: не кричи, не перебивай. Пользуйся вежливыми фразами.</a:t>
            </a:r>
          </a:p>
          <a:p>
            <a:r>
              <a:rPr lang="ru-RU" dirty="0" smtClean="0"/>
              <a:t>Если ты оказался не прав: извинись , признай свою ошибку, не упрямься. Не смейся над чужими ошибками. Помни, что ты можешь оказаться в таком же положении.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491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КУРСОВАЯ РАБОТА:</vt:lpstr>
      <vt:lpstr>Слайд 2</vt:lpstr>
      <vt:lpstr>Цель курсовой работы заключается в исследовании эффективности организации групповой работы на уроке технологии в начальной школе.</vt:lpstr>
      <vt:lpstr>Задачи</vt:lpstr>
      <vt:lpstr>Плюсы и минусы групповой работы</vt:lpstr>
      <vt:lpstr>Главная идея обучения в группах</vt:lpstr>
      <vt:lpstr>Оценки работы группы и каждого члена группы</vt:lpstr>
      <vt:lpstr>Комплектование групп </vt:lpstr>
      <vt:lpstr>Правила работы в группе</vt:lpstr>
      <vt:lpstr>Практическая работа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РАБОТА:</dc:title>
  <dc:creator>Дарый</dc:creator>
  <cp:lastModifiedBy>Mongush</cp:lastModifiedBy>
  <cp:revision>15</cp:revision>
  <dcterms:created xsi:type="dcterms:W3CDTF">2015-01-08T16:34:43Z</dcterms:created>
  <dcterms:modified xsi:type="dcterms:W3CDTF">2015-01-09T07:03:23Z</dcterms:modified>
</cp:coreProperties>
</file>