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59" r:id="rId4"/>
    <p:sldId id="260" r:id="rId5"/>
    <p:sldId id="262" r:id="rId6"/>
    <p:sldId id="263" r:id="rId7"/>
    <p:sldId id="277" r:id="rId8"/>
    <p:sldId id="264" r:id="rId9"/>
    <p:sldId id="265" r:id="rId10"/>
    <p:sldId id="278" r:id="rId11"/>
    <p:sldId id="267" r:id="rId12"/>
    <p:sldId id="279" r:id="rId13"/>
    <p:sldId id="281" r:id="rId14"/>
    <p:sldId id="280" r:id="rId15"/>
    <p:sldId id="272" r:id="rId16"/>
    <p:sldId id="273" r:id="rId17"/>
    <p:sldId id="276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27AE5-61FD-4C0F-A268-7C6CE9E84EE6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F9239-054D-467B-8044-8D73C5FB07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F9239-054D-467B-8044-8D73C5FB07D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630616" cy="10801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Старинный славянский праздник Жаворонки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4" descr="http://www.pravoslavie.ru/sas/image/101075/107532.b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343400" cy="414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http://www.pravoslavie.ru/sas/image/101075/107532.b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464496" cy="421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чисел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                </a:t>
            </a:r>
            <a:r>
              <a:rPr lang="ru-RU" sz="7200" dirty="0" smtClean="0">
                <a:solidFill>
                  <a:srgbClr val="FF0000"/>
                </a:solidFill>
              </a:rPr>
              <a:t>1в.</a:t>
            </a:r>
            <a:r>
              <a:rPr lang="ru-RU" sz="7200" dirty="0" smtClean="0"/>
              <a:t>                                      </a:t>
            </a:r>
            <a:endParaRPr lang="ru-RU" sz="7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400" dirty="0" smtClean="0"/>
              <a:t>123  132  213  231  312  321</a:t>
            </a:r>
          </a:p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sz="7200" dirty="0" smtClean="0">
                <a:solidFill>
                  <a:srgbClr val="FF0000"/>
                </a:solidFill>
              </a:rPr>
              <a:t>2в.</a:t>
            </a:r>
          </a:p>
          <a:p>
            <a:pPr>
              <a:buNone/>
            </a:pPr>
            <a:r>
              <a:rPr lang="ru-RU" sz="5400" dirty="0" smtClean="0"/>
              <a:t>321  312  231  213  132  123</a:t>
            </a:r>
            <a:endParaRPr lang="ru-RU" sz="5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Сравнить числа 678 и 687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Один ученик записал так : 678 </a:t>
            </a:r>
            <a:r>
              <a:rPr lang="en-US" dirty="0" smtClean="0"/>
              <a:t>&gt; 687</a:t>
            </a:r>
            <a:endParaRPr lang="ru-RU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ru-RU" dirty="0" smtClean="0"/>
              <a:t>Другой учил сравнивать числа с помощью числового отрезка</a:t>
            </a:r>
          </a:p>
          <a:p>
            <a:pPr marL="514350" indent="-514350">
              <a:buNone/>
            </a:pPr>
            <a:r>
              <a:rPr lang="ru-RU" dirty="0" smtClean="0"/>
              <a:t>                   </a:t>
            </a:r>
          </a:p>
          <a:p>
            <a:pPr marL="514350" indent="-514350">
              <a:buNone/>
            </a:pPr>
            <a:r>
              <a:rPr lang="ru-RU" dirty="0" smtClean="0"/>
              <a:t>     _________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_________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_________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_______</a:t>
            </a:r>
          </a:p>
          <a:p>
            <a:pPr marL="514350" indent="-514350"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FF0000"/>
                </a:solidFill>
              </a:rPr>
              <a:t>231 </a:t>
            </a:r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233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dirty="0" smtClean="0"/>
              <a:t>                                   231 </a:t>
            </a:r>
            <a:r>
              <a:rPr lang="en-US" dirty="0" smtClean="0"/>
              <a:t>&lt; </a:t>
            </a:r>
            <a:r>
              <a:rPr lang="ru-RU" dirty="0" smtClean="0"/>
              <a:t>233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Тема урока :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          </a:t>
            </a:r>
            <a:r>
              <a:rPr lang="ru-RU" sz="7200" dirty="0" smtClean="0">
                <a:solidFill>
                  <a:srgbClr val="FF0000"/>
                </a:solidFill>
              </a:rPr>
              <a:t>Сравнение     трёхзначных чисел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План открытия нового знания: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Что я знаю ?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Что я умею ?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Чему я должен  научиться?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Знаем 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•</a:t>
            </a:r>
            <a:r>
              <a:rPr lang="ru-RU" sz="4000" b="1" dirty="0" smtClean="0"/>
              <a:t>  Знаки сравнения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&gt; больше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&lt; меньше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= равно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4000" dirty="0" smtClean="0"/>
              <a:t>• </a:t>
            </a:r>
            <a:r>
              <a:rPr lang="ru-RU" sz="4000" b="1" dirty="0" smtClean="0"/>
              <a:t>Состав трехзначного числа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единицы – это единицы  1 разряда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десятки – единицы 2 разряда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сотни – единицы 3 разряда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Умеем сравнивать 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6600" dirty="0" smtClean="0"/>
              <a:t>• Однозначные числа </a:t>
            </a:r>
          </a:p>
          <a:p>
            <a:pPr>
              <a:buNone/>
            </a:pPr>
            <a:r>
              <a:rPr lang="ru-RU" sz="6600" dirty="0" smtClean="0"/>
              <a:t> • Двузначные числа </a:t>
            </a:r>
          </a:p>
          <a:p>
            <a:pPr>
              <a:buNone/>
            </a:pPr>
            <a:r>
              <a:rPr lang="ru-RU" sz="6600" dirty="0" smtClean="0"/>
              <a:t> • Величины</a:t>
            </a:r>
            <a:endParaRPr lang="ru-RU" sz="6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Должны научиться :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  Сравнивать </a:t>
            </a:r>
            <a:r>
              <a:rPr lang="ru-RU" sz="8000" dirty="0" smtClean="0"/>
              <a:t>трёхзначные </a:t>
            </a:r>
            <a:r>
              <a:rPr lang="ru-RU" sz="8000" dirty="0" smtClean="0"/>
              <a:t>числа</a:t>
            </a:r>
            <a:endParaRPr lang="ru-RU" sz="8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Продолжи фразу 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Сегодня я умел…</a:t>
            </a:r>
          </a:p>
          <a:p>
            <a:r>
              <a:rPr lang="ru-RU" sz="4800" dirty="0" smtClean="0"/>
              <a:t>Сегодня я узнал…</a:t>
            </a:r>
          </a:p>
          <a:p>
            <a:r>
              <a:rPr lang="ru-RU" sz="4800" dirty="0" smtClean="0"/>
              <a:t>Сегодня я учился…</a:t>
            </a:r>
          </a:p>
          <a:p>
            <a:r>
              <a:rPr lang="ru-RU" sz="4800" dirty="0" smtClean="0"/>
              <a:t>Сегодня мне понравилось…</a:t>
            </a:r>
          </a:p>
          <a:p>
            <a:r>
              <a:rPr lang="ru-RU" sz="4800" dirty="0" smtClean="0"/>
              <a:t>Я хотел бы узнать…</a:t>
            </a:r>
            <a:endParaRPr lang="ru-RU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Домашнее задание: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С.50 правило.</a:t>
            </a:r>
          </a:p>
          <a:p>
            <a:r>
              <a:rPr lang="ru-RU" sz="8000" dirty="0" smtClean="0"/>
              <a:t>№ 3, № 6.</a:t>
            </a:r>
            <a:endParaRPr lang="ru-RU" sz="8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Молодцы!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7200" dirty="0" smtClean="0"/>
              <a:t>Спасибо </a:t>
            </a:r>
          </a:p>
          <a:p>
            <a:pPr>
              <a:buNone/>
            </a:pPr>
            <a:r>
              <a:rPr lang="ru-RU" sz="7200" dirty="0" smtClean="0"/>
              <a:t>        за работу </a:t>
            </a:r>
          </a:p>
          <a:p>
            <a:pPr>
              <a:buNone/>
            </a:pPr>
            <a:r>
              <a:rPr lang="ru-RU" sz="7200" dirty="0" smtClean="0"/>
              <a:t>                   на уроке.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Число</a:t>
            </a:r>
            <a:r>
              <a:rPr lang="ru-RU" dirty="0" smtClean="0">
                <a:solidFill>
                  <a:srgbClr val="FF0000"/>
                </a:solidFill>
              </a:rPr>
              <a:t> 22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22 марта </a:t>
            </a:r>
            <a:r>
              <a:rPr lang="ru-RU" dirty="0" smtClean="0"/>
              <a:t>отмечается старинный славянский праздник Жаворонки.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22 марта </a:t>
            </a:r>
            <a:r>
              <a:rPr lang="ru-RU" dirty="0" smtClean="0"/>
              <a:t>- день весеннего равноденствия, когда день с ночью меряется, т.е. равняется,</a:t>
            </a:r>
          </a:p>
          <a:p>
            <a:pPr>
              <a:buNone/>
            </a:pPr>
            <a:r>
              <a:rPr lang="ru-RU" dirty="0" smtClean="0"/>
              <a:t>    заканчивается зима и начинается весна.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22 марта </a:t>
            </a:r>
            <a:r>
              <a:rPr lang="ru-RU" dirty="0" smtClean="0"/>
              <a:t>– Всемирный день воды и водных ресурсов.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22 апреля </a:t>
            </a:r>
            <a:r>
              <a:rPr lang="ru-RU" dirty="0" smtClean="0"/>
              <a:t>–Всемирный день Земли (Международный день Матери-Земли)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012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22 мая </a:t>
            </a:r>
            <a:r>
              <a:rPr lang="ru-RU" dirty="0" smtClean="0"/>
              <a:t>- православная церковь –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smtClean="0">
                <a:solidFill>
                  <a:srgbClr val="002060"/>
                </a:solidFill>
              </a:rPr>
              <a:t>День святого Николая Чудотворца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p1_1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03743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22 июня </a:t>
            </a:r>
            <a:r>
              <a:rPr lang="ru-RU" dirty="0" smtClean="0"/>
              <a:t>– начало </a:t>
            </a:r>
            <a:r>
              <a:rPr lang="ru-RU" dirty="0" smtClean="0">
                <a:solidFill>
                  <a:srgbClr val="002060"/>
                </a:solidFill>
              </a:rPr>
              <a:t>Великой Отечественной войны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z_47557886_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744416" cy="5282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22 дня </a:t>
            </a:r>
            <a:r>
              <a:rPr lang="ru-RU" sz="3600" dirty="0" smtClean="0"/>
              <a:t>немцы были </a:t>
            </a:r>
            <a:r>
              <a:rPr lang="ru-RU" sz="3600" dirty="0" smtClean="0">
                <a:solidFill>
                  <a:srgbClr val="FF0000"/>
                </a:solidFill>
              </a:rPr>
              <a:t>в нашем городе </a:t>
            </a:r>
            <a:r>
              <a:rPr lang="ru-RU" sz="3600" dirty="0" smtClean="0"/>
              <a:t>во время Великой Отечественной войны</a:t>
            </a:r>
            <a:endParaRPr lang="ru-RU" sz="3600" dirty="0"/>
          </a:p>
        </p:txBody>
      </p:sp>
      <p:pic>
        <p:nvPicPr>
          <p:cNvPr id="4098" name="Picture 2" descr="C:\Users\User\Desktop\DSC_9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504981"/>
            <a:ext cx="6555089" cy="487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22 декабря </a:t>
            </a:r>
            <a:r>
              <a:rPr lang="ru-RU" sz="3200" dirty="0" smtClean="0"/>
              <a:t>– день зимнего солнцестояния , самый короткий день в году.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22 </a:t>
            </a:r>
            <a:r>
              <a:rPr lang="ru-RU" dirty="0" smtClean="0"/>
              <a:t>зимние </a:t>
            </a:r>
            <a:r>
              <a:rPr lang="ru-RU" dirty="0" smtClean="0">
                <a:solidFill>
                  <a:srgbClr val="FF0000"/>
                </a:solidFill>
              </a:rPr>
              <a:t>Олимпийские игры </a:t>
            </a:r>
            <a:r>
              <a:rPr lang="ru-RU" dirty="0" smtClean="0"/>
              <a:t>в 2014 году проходили в Сочи</a:t>
            </a:r>
          </a:p>
          <a:p>
            <a:pPr>
              <a:buNone/>
            </a:pPr>
            <a:r>
              <a:rPr lang="ru-RU" dirty="0" smtClean="0"/>
              <a:t>                           </a:t>
            </a:r>
            <a:endParaRPr lang="ru-RU" dirty="0"/>
          </a:p>
        </p:txBody>
      </p:sp>
      <p:pic>
        <p:nvPicPr>
          <p:cNvPr id="5122" name="Picture 2" descr="C:\Users\User\Desktop\S168x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69674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Математическая статистика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75% </a:t>
            </a:r>
            <a:r>
              <a:rPr lang="ru-RU" dirty="0" smtClean="0"/>
              <a:t>тех, кто начал курить, становятся зависимыми от курения людьми.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90%</a:t>
            </a:r>
            <a:r>
              <a:rPr lang="ru-RU" dirty="0" smtClean="0"/>
              <a:t> рака лёгких наблюдается у курильщиков.</a:t>
            </a:r>
          </a:p>
          <a:p>
            <a:r>
              <a:rPr lang="ru-RU" dirty="0" smtClean="0"/>
              <a:t>До </a:t>
            </a:r>
            <a:r>
              <a:rPr lang="ru-RU" dirty="0" smtClean="0">
                <a:solidFill>
                  <a:srgbClr val="FF0000"/>
                </a:solidFill>
              </a:rPr>
              <a:t>95%</a:t>
            </a:r>
            <a:r>
              <a:rPr lang="ru-RU" dirty="0" smtClean="0"/>
              <a:t>, заболевших раком, умирают в течение 5 лет.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Каждая</a:t>
            </a:r>
            <a:r>
              <a:rPr lang="ru-RU" dirty="0" smtClean="0"/>
              <a:t> выкуренная </a:t>
            </a:r>
            <a:r>
              <a:rPr lang="ru-RU" dirty="0" smtClean="0">
                <a:solidFill>
                  <a:srgbClr val="FF0000"/>
                </a:solidFill>
              </a:rPr>
              <a:t>сигарета</a:t>
            </a:r>
            <a:r>
              <a:rPr lang="ru-RU" dirty="0" smtClean="0"/>
              <a:t> уносит                  </a:t>
            </a:r>
            <a:r>
              <a:rPr lang="ru-RU" dirty="0" smtClean="0">
                <a:solidFill>
                  <a:srgbClr val="FF0000"/>
                </a:solidFill>
              </a:rPr>
              <a:t>6 минут жизни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Олимпийский огонь (123 дня)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Olimpiyskiy_ogon_foto_sochi_201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16424" cy="4608512"/>
          </a:xfrm>
          <a:prstGeom prst="rect">
            <a:avLst/>
          </a:prstGeom>
          <a:noFill/>
        </p:spPr>
      </p:pic>
      <p:pic>
        <p:nvPicPr>
          <p:cNvPr id="6147" name="Picture 3" descr="C:\Users\User\Desktop\Olimpiyskiy_ogon_foto_sochi_2014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320479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123</a:t>
            </a:r>
            <a:r>
              <a:rPr lang="ru-RU" sz="6600" dirty="0" smtClean="0"/>
              <a:t>= </a:t>
            </a:r>
            <a:r>
              <a:rPr lang="ru-RU" sz="6600" dirty="0" smtClean="0">
                <a:solidFill>
                  <a:srgbClr val="002060"/>
                </a:solidFill>
              </a:rPr>
              <a:t>100 + 20 + 3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19256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 132  321  213  312  231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353</Words>
  <Application>Microsoft Office PowerPoint</Application>
  <PresentationFormat>Экран (4:3)</PresentationFormat>
  <Paragraphs>70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Старинный славянский праздник Жаворонки</vt:lpstr>
      <vt:lpstr>Число 22</vt:lpstr>
      <vt:lpstr>22 мая - православная церковь – -День святого Николая Чудотворца </vt:lpstr>
      <vt:lpstr>22 июня – начало Великой Отечественной войны</vt:lpstr>
      <vt:lpstr>22 дня немцы были в нашем городе во время Великой Отечественной войны</vt:lpstr>
      <vt:lpstr>22 декабря – день зимнего солнцестояния , самый короткий день в году.</vt:lpstr>
      <vt:lpstr>Математическая статистика</vt:lpstr>
      <vt:lpstr>Олимпийский огонь (123 дня)</vt:lpstr>
      <vt:lpstr>123= 100 + 20 + 3</vt:lpstr>
      <vt:lpstr>Расположение чисел</vt:lpstr>
      <vt:lpstr>Сравнить числа 678 и 687</vt:lpstr>
      <vt:lpstr>Тема урока :</vt:lpstr>
      <vt:lpstr>План открытия нового знания:</vt:lpstr>
      <vt:lpstr>Знаем :</vt:lpstr>
      <vt:lpstr>Умеем сравнивать :</vt:lpstr>
      <vt:lpstr>Должны научиться :</vt:lpstr>
      <vt:lpstr>Продолжи фразу :</vt:lpstr>
      <vt:lpstr>Домашнее задание: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Старинный славянский праздник Жаворонки</dc:title>
  <dc:creator>User</dc:creator>
  <cp:lastModifiedBy>User</cp:lastModifiedBy>
  <cp:revision>25</cp:revision>
  <dcterms:created xsi:type="dcterms:W3CDTF">2016-02-28T18:31:14Z</dcterms:created>
  <dcterms:modified xsi:type="dcterms:W3CDTF">2016-03-12T22:58:46Z</dcterms:modified>
</cp:coreProperties>
</file>