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8" r:id="rId8"/>
    <p:sldId id="261" r:id="rId9"/>
    <p:sldId id="263" r:id="rId10"/>
    <p:sldId id="265" r:id="rId11"/>
    <p:sldId id="269" r:id="rId12"/>
    <p:sldId id="270" r:id="rId13"/>
    <p:sldId id="266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EFB80-AB85-48C0-A306-793741D1349A}" type="datetimeFigureOut">
              <a:rPr lang="ru-RU" smtClean="0"/>
              <a:pPr/>
              <a:t>16.03.2016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D2B51D1-05D7-4CED-8B24-D7888DB689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EFB80-AB85-48C0-A306-793741D1349A}" type="datetimeFigureOut">
              <a:rPr lang="ru-RU" smtClean="0"/>
              <a:pPr/>
              <a:t>16.03.2016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B51D1-05D7-4CED-8B24-D7888DB689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EFB80-AB85-48C0-A306-793741D1349A}" type="datetimeFigureOut">
              <a:rPr lang="ru-RU" smtClean="0"/>
              <a:pPr/>
              <a:t>16.03.2016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B51D1-05D7-4CED-8B24-D7888DB689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EFB80-AB85-48C0-A306-793741D1349A}" type="datetimeFigureOut">
              <a:rPr lang="ru-RU" smtClean="0"/>
              <a:pPr/>
              <a:t>16.03.2016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D2B51D1-05D7-4CED-8B24-D7888DB689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EFB80-AB85-48C0-A306-793741D1349A}" type="datetimeFigureOut">
              <a:rPr lang="ru-RU" smtClean="0"/>
              <a:pPr/>
              <a:t>16.03.2016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B51D1-05D7-4CED-8B24-D7888DB6890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EFB80-AB85-48C0-A306-793741D1349A}" type="datetimeFigureOut">
              <a:rPr lang="ru-RU" smtClean="0"/>
              <a:pPr/>
              <a:t>16.03.2016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B51D1-05D7-4CED-8B24-D7888DB689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EFB80-AB85-48C0-A306-793741D1349A}" type="datetimeFigureOut">
              <a:rPr lang="ru-RU" smtClean="0"/>
              <a:pPr/>
              <a:t>16.03.2016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D2B51D1-05D7-4CED-8B24-D7888DB6890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EFB80-AB85-48C0-A306-793741D1349A}" type="datetimeFigureOut">
              <a:rPr lang="ru-RU" smtClean="0"/>
              <a:pPr/>
              <a:t>16.03.2016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B51D1-05D7-4CED-8B24-D7888DB689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EFB80-AB85-48C0-A306-793741D1349A}" type="datetimeFigureOut">
              <a:rPr lang="ru-RU" smtClean="0"/>
              <a:pPr/>
              <a:t>16.03.2016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B51D1-05D7-4CED-8B24-D7888DB689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EFB80-AB85-48C0-A306-793741D1349A}" type="datetimeFigureOut">
              <a:rPr lang="ru-RU" smtClean="0"/>
              <a:pPr/>
              <a:t>16.03.2016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B51D1-05D7-4CED-8B24-D7888DB689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EFB80-AB85-48C0-A306-793741D1349A}" type="datetimeFigureOut">
              <a:rPr lang="ru-RU" smtClean="0"/>
              <a:pPr/>
              <a:t>16.03.2016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B51D1-05D7-4CED-8B24-D7888DB6890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F0EFB80-AB85-48C0-A306-793741D1349A}" type="datetimeFigureOut">
              <a:rPr lang="ru-RU" smtClean="0"/>
              <a:pPr/>
              <a:t>16.03.2016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D2B51D1-05D7-4CED-8B24-D7888DB6890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jpeg"/><Relationship Id="rId4" Type="http://schemas.openxmlformats.org/officeDocument/2006/relationships/hyperlink" Target="&#1047;&#1072;&#1088;&#1103;&#1076;&#1082;&#1072;%20&#1076;&#1083;&#1103;%20&#1075;&#1083;&#1072;&#1079;.mp4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F:\&#1087;&#1088;&#1077;&#1079;&#1077;&#1085;&#1090;\Muzyka_-_cirk_(iPlayer.fm).mp3" TargetMode="Externa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636912"/>
            <a:ext cx="8458200" cy="1222375"/>
          </a:xfrm>
        </p:spPr>
        <p:txBody>
          <a:bodyPr>
            <a:normAutofit/>
          </a:bodyPr>
          <a:lstStyle/>
          <a:p>
            <a:pPr algn="ctr"/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Рисунок 4" descr="97d263beec7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979712" y="2420888"/>
            <a:ext cx="590465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dirty="0" smtClean="0">
                <a:solidFill>
                  <a:srgbClr val="002060"/>
                </a:solidFill>
              </a:rPr>
              <a:t>Устный счёт</a:t>
            </a:r>
            <a:endParaRPr lang="ru-RU" sz="6000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07704" y="4437112"/>
            <a:ext cx="51125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24, 10, 18, 12.</a:t>
            </a:r>
            <a:endParaRPr lang="ru-RU" sz="4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stage empt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482602"/>
            <a:ext cx="9144000" cy="7340602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768" y="476672"/>
            <a:ext cx="4536504" cy="3505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987824" y="4869160"/>
            <a:ext cx="3600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 smtClean="0"/>
              <a:t>3+4=7</a:t>
            </a:r>
            <a:endParaRPr lang="ru-RU" sz="4800" dirty="0"/>
          </a:p>
        </p:txBody>
      </p:sp>
      <p:pic>
        <p:nvPicPr>
          <p:cNvPr id="6" name="Рисунок 5" descr="746728952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059832" y="1484784"/>
            <a:ext cx="2880320" cy="41147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stage empt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482602"/>
            <a:ext cx="9144000" cy="7340602"/>
          </a:xfrm>
          <a:prstGeom prst="rect">
            <a:avLst/>
          </a:prstGeom>
        </p:spPr>
      </p:pic>
      <p:pic>
        <p:nvPicPr>
          <p:cNvPr id="3" name="Рисунок 2" descr="th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47664" y="764704"/>
            <a:ext cx="2583731" cy="3444975"/>
          </a:xfrm>
          <a:prstGeom prst="rect">
            <a:avLst/>
          </a:prstGeom>
        </p:spPr>
      </p:pic>
      <p:sp>
        <p:nvSpPr>
          <p:cNvPr id="4" name="Овал 3"/>
          <p:cNvSpPr/>
          <p:nvPr/>
        </p:nvSpPr>
        <p:spPr>
          <a:xfrm>
            <a:off x="4499992" y="836712"/>
            <a:ext cx="864096" cy="86409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4572000" y="2060848"/>
            <a:ext cx="864096" cy="86409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4572000" y="3429000"/>
            <a:ext cx="864096" cy="86409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5724128" y="1052736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Всё получилось</a:t>
            </a:r>
            <a:endParaRPr lang="ru-RU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5724128" y="2276872"/>
            <a:ext cx="36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Чуть- чуть  было трудно</a:t>
            </a:r>
            <a:endParaRPr lang="ru-RU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5868144" y="3645024"/>
            <a:ext cx="280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Было сложно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stage empt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482602"/>
            <a:ext cx="9144000" cy="7340602"/>
          </a:xfrm>
          <a:prstGeom prst="rect">
            <a:avLst/>
          </a:prstGeom>
        </p:spPr>
      </p:pic>
      <p:pic>
        <p:nvPicPr>
          <p:cNvPr id="3" name="Рисунок 2" descr="892132096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131840" y="1556792"/>
            <a:ext cx="3744416" cy="431733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763688" y="620688"/>
            <a:ext cx="56166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Физминутка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для глаз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3_6992698_V.jpg">
            <a:hlinkClick r:id="rId4" action="ppaction://hlinkfile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335594" y="0"/>
            <a:ext cx="808406" cy="10778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stage empt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482602"/>
            <a:ext cx="9144000" cy="734060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99592" y="2636912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 </a:t>
            </a:r>
            <a:endParaRPr lang="ru-RU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611560" y="2636912"/>
            <a:ext cx="74168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/>
              <a:t>Нахождение и запись решения задачи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563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252536" y="0"/>
            <a:ext cx="9591609" cy="6858000"/>
          </a:xfrm>
          <a:prstGeom prst="rect">
            <a:avLst/>
          </a:prstGeom>
        </p:spPr>
      </p:pic>
      <p:pic>
        <p:nvPicPr>
          <p:cNvPr id="5" name="Muzyka_-_cirk_(iPlayer.f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6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stage empt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482602"/>
            <a:ext cx="9144000" cy="734060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59632" y="2780928"/>
            <a:ext cx="67687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dirty="0" smtClean="0"/>
              <a:t>1, 2, …, 4, 5, …, …, 8.</a:t>
            </a:r>
            <a:endParaRPr lang="ru-RU" sz="5400" dirty="0"/>
          </a:p>
        </p:txBody>
      </p:sp>
      <p:pic>
        <p:nvPicPr>
          <p:cNvPr id="5" name="Рисунок 4" descr="593866721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75856" y="2060848"/>
            <a:ext cx="2952328" cy="38328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stage empt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243408"/>
            <a:ext cx="9144000" cy="734060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555776" y="1268760"/>
            <a:ext cx="53285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3, 2, 6, 4, 11, 8.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27784" y="2492896"/>
            <a:ext cx="38164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11, 8. 6, 4, 3, 2.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155168049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43808" y="1772816"/>
            <a:ext cx="2876216" cy="4420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4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stage empt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482602"/>
            <a:ext cx="9144000" cy="734060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987824" y="1268760"/>
            <a:ext cx="309634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dirty="0"/>
              <a:t>6</a:t>
            </a:r>
          </a:p>
        </p:txBody>
      </p:sp>
      <p:pic>
        <p:nvPicPr>
          <p:cNvPr id="4" name="Рисунок 3" descr="442478943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15816" y="1124744"/>
            <a:ext cx="3168352" cy="48059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stage empt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482602"/>
            <a:ext cx="9144000" cy="7340602"/>
          </a:xfrm>
          <a:prstGeom prst="rect">
            <a:avLst/>
          </a:prstGeom>
        </p:spPr>
      </p:pic>
      <p:pic>
        <p:nvPicPr>
          <p:cNvPr id="3" name="Рисунок 2" descr="развитие-мышления-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51720" y="0"/>
            <a:ext cx="4642217" cy="6605130"/>
          </a:xfrm>
          <a:prstGeom prst="rect">
            <a:avLst/>
          </a:prstGeom>
        </p:spPr>
      </p:pic>
      <p:pic>
        <p:nvPicPr>
          <p:cNvPr id="5" name="Рисунок 4" descr="572562667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38050" y="1226402"/>
            <a:ext cx="3762141" cy="47948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stage empt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482602"/>
            <a:ext cx="9144000" cy="7340602"/>
          </a:xfrm>
          <a:prstGeom prst="rect">
            <a:avLst/>
          </a:prstGeom>
        </p:spPr>
      </p:pic>
      <p:pic>
        <p:nvPicPr>
          <p:cNvPr id="3" name="Рисунок 2" descr="th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19672" y="764704"/>
            <a:ext cx="2583731" cy="3444975"/>
          </a:xfrm>
          <a:prstGeom prst="rect">
            <a:avLst/>
          </a:prstGeom>
        </p:spPr>
      </p:pic>
      <p:sp>
        <p:nvSpPr>
          <p:cNvPr id="4" name="Овал 3"/>
          <p:cNvSpPr/>
          <p:nvPr/>
        </p:nvSpPr>
        <p:spPr>
          <a:xfrm>
            <a:off x="4499992" y="836712"/>
            <a:ext cx="864096" cy="86409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4572000" y="2060848"/>
            <a:ext cx="864096" cy="86409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4572000" y="3429000"/>
            <a:ext cx="864096" cy="86409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5724128" y="1052736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Всё получилось</a:t>
            </a:r>
            <a:endParaRPr lang="ru-RU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5724128" y="2276872"/>
            <a:ext cx="36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Чуть- чуть  было трудно</a:t>
            </a:r>
            <a:endParaRPr lang="ru-RU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5868144" y="3645024"/>
            <a:ext cx="280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Было сложно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stage empt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482602"/>
            <a:ext cx="9144000" cy="734060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547664" y="476672"/>
            <a:ext cx="60486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Групповая работа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552" y="1484784"/>
            <a:ext cx="7920880" cy="95410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ru-RU" sz="2800" i="1" dirty="0" smtClean="0"/>
              <a:t>1.В </a:t>
            </a:r>
            <a:r>
              <a:rPr lang="ru-RU" sz="2800" i="1" dirty="0"/>
              <a:t>библиотеке было 5 мальчиков и 2 девочки.</a:t>
            </a:r>
            <a:endParaRPr lang="ru-RU" sz="2800" dirty="0"/>
          </a:p>
          <a:p>
            <a:endParaRPr lang="ru-RU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611560" y="3212976"/>
            <a:ext cx="7848872" cy="95410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ru-RU" sz="2800" i="1" dirty="0" smtClean="0"/>
              <a:t>2.В </a:t>
            </a:r>
            <a:r>
              <a:rPr lang="ru-RU" sz="2800" i="1" dirty="0"/>
              <a:t>вазу положили </a:t>
            </a:r>
            <a:r>
              <a:rPr lang="ru-RU" sz="2800" i="1" dirty="0" smtClean="0"/>
              <a:t>4 </a:t>
            </a:r>
            <a:r>
              <a:rPr lang="ru-RU" sz="2800" i="1" dirty="0"/>
              <a:t>яблока и </a:t>
            </a:r>
            <a:r>
              <a:rPr lang="ru-RU" sz="2800" i="1" dirty="0" smtClean="0"/>
              <a:t>7 груш. </a:t>
            </a:r>
            <a:r>
              <a:rPr lang="ru-RU" sz="2800" i="1" dirty="0"/>
              <a:t>Сколько фруктов положили в вазу?</a:t>
            </a:r>
            <a:endParaRPr lang="ru-RU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2411760" y="5013176"/>
            <a:ext cx="40324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/>
              <a:t>4</a:t>
            </a:r>
            <a:r>
              <a:rPr lang="ru-RU" sz="4400" dirty="0" smtClean="0"/>
              <a:t>+7=11</a:t>
            </a:r>
            <a:endParaRPr lang="ru-RU" sz="4400" dirty="0"/>
          </a:p>
        </p:txBody>
      </p:sp>
      <p:pic>
        <p:nvPicPr>
          <p:cNvPr id="8" name="Рисунок 7" descr="387441279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91880" y="1196752"/>
            <a:ext cx="3024335" cy="527932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/>
      <p:bldP spid="7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stage empt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482602"/>
            <a:ext cx="9144000" cy="734060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55576" y="980728"/>
            <a:ext cx="302433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Условие</a:t>
            </a:r>
          </a:p>
          <a:p>
            <a:endParaRPr lang="ru-RU" sz="4000" dirty="0" smtClean="0"/>
          </a:p>
          <a:p>
            <a:r>
              <a:rPr lang="ru-RU" sz="4000" dirty="0" smtClean="0"/>
              <a:t>Требование</a:t>
            </a:r>
          </a:p>
          <a:p>
            <a:endParaRPr lang="ru-RU" sz="4000" dirty="0"/>
          </a:p>
          <a:p>
            <a:r>
              <a:rPr lang="ru-RU" sz="4000" dirty="0"/>
              <a:t>Р</a:t>
            </a:r>
            <a:r>
              <a:rPr lang="ru-RU" sz="4000" dirty="0" smtClean="0"/>
              <a:t>ешение</a:t>
            </a:r>
            <a:endParaRPr lang="ru-RU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4788024" y="1124744"/>
            <a:ext cx="36004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Сколько всего шаров у Вани?</a:t>
            </a:r>
          </a:p>
          <a:p>
            <a:endParaRPr lang="ru-RU" sz="2400" dirty="0"/>
          </a:p>
          <a:p>
            <a:endParaRPr lang="ru-RU" sz="2400" dirty="0" smtClean="0"/>
          </a:p>
          <a:p>
            <a:r>
              <a:rPr lang="ru-RU" sz="2400" dirty="0" smtClean="0"/>
              <a:t>8+3=11</a:t>
            </a:r>
          </a:p>
          <a:p>
            <a:endParaRPr lang="ru-RU" sz="2400" dirty="0"/>
          </a:p>
          <a:p>
            <a:endParaRPr lang="ru-RU" sz="2400" dirty="0" smtClean="0"/>
          </a:p>
          <a:p>
            <a:r>
              <a:rPr lang="ru-RU" sz="2400" dirty="0" smtClean="0"/>
              <a:t>У Вани 8 красных шаров </a:t>
            </a:r>
          </a:p>
          <a:p>
            <a:r>
              <a:rPr lang="ru-RU" sz="2400" dirty="0" smtClean="0"/>
              <a:t>и 3 зелёных.</a:t>
            </a:r>
          </a:p>
          <a:p>
            <a:endParaRPr lang="ru-RU" sz="2400" dirty="0"/>
          </a:p>
          <a:p>
            <a:endParaRPr lang="ru-RU" sz="2400" dirty="0" smtClean="0"/>
          </a:p>
          <a:p>
            <a:endParaRPr lang="ru-RU" sz="2400" dirty="0"/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3635896" y="1556792"/>
            <a:ext cx="1152128" cy="244827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V="1">
            <a:off x="3563888" y="1556792"/>
            <a:ext cx="1224136" cy="115212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V="1">
            <a:off x="2987824" y="2924944"/>
            <a:ext cx="1800200" cy="100811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Рисунок 11" descr="640777543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83768" y="1340768"/>
            <a:ext cx="4103637" cy="42484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262</TotalTime>
  <Words>120</Words>
  <Application>Microsoft Office PowerPoint</Application>
  <PresentationFormat>Экран (4:3)</PresentationFormat>
  <Paragraphs>34</Paragraphs>
  <Slides>13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Трек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Устный счёт</dc:title>
  <dc:creator>Константин Синявцев</dc:creator>
  <cp:lastModifiedBy>xxx</cp:lastModifiedBy>
  <cp:revision>29</cp:revision>
  <dcterms:created xsi:type="dcterms:W3CDTF">2016-03-15T16:05:17Z</dcterms:created>
  <dcterms:modified xsi:type="dcterms:W3CDTF">2016-03-16T19:43:24Z</dcterms:modified>
</cp:coreProperties>
</file>