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8" r:id="rId8"/>
    <p:sldId id="261" r:id="rId9"/>
    <p:sldId id="263" r:id="rId10"/>
    <p:sldId id="265" r:id="rId11"/>
    <p:sldId id="269" r:id="rId12"/>
    <p:sldId id="270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FB80-AB85-48C0-A306-793741D1349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D2B51D1-05D7-4CED-8B24-D7888DB68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FB80-AB85-48C0-A306-793741D1349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51D1-05D7-4CED-8B24-D7888DB68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FB80-AB85-48C0-A306-793741D1349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51D1-05D7-4CED-8B24-D7888DB68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FB80-AB85-48C0-A306-793741D1349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D2B51D1-05D7-4CED-8B24-D7888DB68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FB80-AB85-48C0-A306-793741D1349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51D1-05D7-4CED-8B24-D7888DB689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FB80-AB85-48C0-A306-793741D1349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51D1-05D7-4CED-8B24-D7888DB68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FB80-AB85-48C0-A306-793741D1349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D2B51D1-05D7-4CED-8B24-D7888DB689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FB80-AB85-48C0-A306-793741D1349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51D1-05D7-4CED-8B24-D7888DB68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FB80-AB85-48C0-A306-793741D1349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51D1-05D7-4CED-8B24-D7888DB68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FB80-AB85-48C0-A306-793741D1349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51D1-05D7-4CED-8B24-D7888DB68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FB80-AB85-48C0-A306-793741D1349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B51D1-05D7-4CED-8B24-D7888DB689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F0EFB80-AB85-48C0-A306-793741D1349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D2B51D1-05D7-4CED-8B24-D7888DB689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hyperlink" Target="&#1047;&#1072;&#1088;&#1103;&#1076;&#1082;&#1072;%20&#1076;&#1083;&#1103;%20&#1075;&#1083;&#1072;&#1079;.mp4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87;&#1088;&#1077;&#1079;&#1077;&#1085;&#1090;\Muzyka_-_cirk_(iPlayer.fm).mp3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36912"/>
            <a:ext cx="8458200" cy="1222375"/>
          </a:xfrm>
        </p:spPr>
        <p:txBody>
          <a:bodyPr>
            <a:normAutofit/>
          </a:bodyPr>
          <a:lstStyle/>
          <a:p>
            <a:pPr algn="ctr"/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97d263beec7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979712" y="2420888"/>
            <a:ext cx="590465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>
                <a:solidFill>
                  <a:srgbClr val="002060"/>
                </a:solidFill>
              </a:rPr>
              <a:t>Устный счёт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7704" y="4437112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24, 10, 18, 12.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tage emp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82602"/>
            <a:ext cx="9144000" cy="734060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476672"/>
            <a:ext cx="4536504" cy="3505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987824" y="4869160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3+4=7</a:t>
            </a:r>
            <a:endParaRPr lang="ru-RU" sz="4800" dirty="0"/>
          </a:p>
        </p:txBody>
      </p:sp>
      <p:pic>
        <p:nvPicPr>
          <p:cNvPr id="6" name="Рисунок 5" descr="74672895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2" y="1484784"/>
            <a:ext cx="2880320" cy="4114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tage emp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82602"/>
            <a:ext cx="9144000" cy="7340602"/>
          </a:xfrm>
          <a:prstGeom prst="rect">
            <a:avLst/>
          </a:prstGeom>
        </p:spPr>
      </p:pic>
      <p:pic>
        <p:nvPicPr>
          <p:cNvPr id="3" name="Рисунок 2" descr="t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764704"/>
            <a:ext cx="2583731" cy="3444975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4499992" y="836712"/>
            <a:ext cx="864096" cy="86409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572000" y="2060848"/>
            <a:ext cx="864096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572000" y="3429000"/>
            <a:ext cx="864096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724128" y="105273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Всё получилось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24128" y="2276872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Чуть- чуть  было трудно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868144" y="3645024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Было сложно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tage emp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82602"/>
            <a:ext cx="9144000" cy="7340602"/>
          </a:xfrm>
          <a:prstGeom prst="rect">
            <a:avLst/>
          </a:prstGeom>
        </p:spPr>
      </p:pic>
      <p:pic>
        <p:nvPicPr>
          <p:cNvPr id="3" name="Рисунок 2" descr="89213209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1556792"/>
            <a:ext cx="3744416" cy="43173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63688" y="620688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Физминутка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для глаз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3_6992698_V.jpg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35594" y="0"/>
            <a:ext cx="808406" cy="1077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tage emp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82602"/>
            <a:ext cx="9144000" cy="73406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9592" y="263691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2636912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Нахождение и запись решения задачи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6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52536" y="0"/>
            <a:ext cx="9591609" cy="6858000"/>
          </a:xfrm>
          <a:prstGeom prst="rect">
            <a:avLst/>
          </a:prstGeom>
        </p:spPr>
      </p:pic>
      <p:pic>
        <p:nvPicPr>
          <p:cNvPr id="5" name="Muzyka_-_cirk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6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tage emp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82602"/>
            <a:ext cx="9144000" cy="73406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59632" y="2780928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1, 2, …, 4, 5, …, …, 8.</a:t>
            </a:r>
            <a:endParaRPr lang="ru-RU" sz="5400" dirty="0"/>
          </a:p>
        </p:txBody>
      </p:sp>
      <p:pic>
        <p:nvPicPr>
          <p:cNvPr id="5" name="Рисунок 4" descr="59386672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2060848"/>
            <a:ext cx="2952328" cy="38328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tage emp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43408"/>
            <a:ext cx="9144000" cy="73406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55776" y="1268760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3, 2, 6, 4, 11, 8.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2492896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11, 8. 6, 4, 3, 2.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15516804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1772816"/>
            <a:ext cx="2876216" cy="4420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tage emp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82602"/>
            <a:ext cx="9144000" cy="73406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87824" y="1268760"/>
            <a:ext cx="30963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/>
              <a:t>6</a:t>
            </a:r>
          </a:p>
        </p:txBody>
      </p:sp>
      <p:pic>
        <p:nvPicPr>
          <p:cNvPr id="4" name="Рисунок 3" descr="44247894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1124744"/>
            <a:ext cx="3168352" cy="4805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tage emp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82602"/>
            <a:ext cx="9144000" cy="7340602"/>
          </a:xfrm>
          <a:prstGeom prst="rect">
            <a:avLst/>
          </a:prstGeom>
        </p:spPr>
      </p:pic>
      <p:pic>
        <p:nvPicPr>
          <p:cNvPr id="3" name="Рисунок 2" descr="развитие-мышления-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0"/>
            <a:ext cx="4642217" cy="6605130"/>
          </a:xfrm>
          <a:prstGeom prst="rect">
            <a:avLst/>
          </a:prstGeom>
        </p:spPr>
      </p:pic>
      <p:pic>
        <p:nvPicPr>
          <p:cNvPr id="5" name="Рисунок 4" descr="57256266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38050" y="1226402"/>
            <a:ext cx="3762141" cy="47948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tage emp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82602"/>
            <a:ext cx="9144000" cy="7340602"/>
          </a:xfrm>
          <a:prstGeom prst="rect">
            <a:avLst/>
          </a:prstGeom>
        </p:spPr>
      </p:pic>
      <p:pic>
        <p:nvPicPr>
          <p:cNvPr id="3" name="Рисунок 2" descr="t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764704"/>
            <a:ext cx="2583731" cy="3444975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4499992" y="836712"/>
            <a:ext cx="864096" cy="86409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572000" y="2060848"/>
            <a:ext cx="864096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572000" y="3429000"/>
            <a:ext cx="864096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724128" y="105273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Всё получилось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24128" y="2276872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Чуть- чуть  было трудно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868144" y="3645024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Было сложно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tage emp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82602"/>
            <a:ext cx="9144000" cy="73406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47664" y="476672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Групповая работа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484784"/>
            <a:ext cx="7920880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1.В </a:t>
            </a:r>
            <a:r>
              <a:rPr lang="ru-RU" sz="2800" i="1" dirty="0"/>
              <a:t>библиотеке было 5 мальчиков и 2 девочки.</a:t>
            </a:r>
            <a:endParaRPr lang="ru-RU" sz="2800" dirty="0"/>
          </a:p>
          <a:p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3212976"/>
            <a:ext cx="7848872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2.В </a:t>
            </a:r>
            <a:r>
              <a:rPr lang="ru-RU" sz="2800" i="1" dirty="0"/>
              <a:t>вазу положили </a:t>
            </a:r>
            <a:r>
              <a:rPr lang="ru-RU" sz="2800" i="1" dirty="0" smtClean="0"/>
              <a:t>4 </a:t>
            </a:r>
            <a:r>
              <a:rPr lang="ru-RU" sz="2800" i="1" dirty="0"/>
              <a:t>яблока и </a:t>
            </a:r>
            <a:r>
              <a:rPr lang="ru-RU" sz="2800" i="1" dirty="0" smtClean="0"/>
              <a:t>7 груш. </a:t>
            </a:r>
            <a:r>
              <a:rPr lang="ru-RU" sz="2800" i="1" dirty="0"/>
              <a:t>Сколько фруктов положили в вазу?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411760" y="5013176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4</a:t>
            </a:r>
            <a:r>
              <a:rPr lang="ru-RU" sz="4400" dirty="0" smtClean="0"/>
              <a:t>+7=11</a:t>
            </a:r>
            <a:endParaRPr lang="ru-RU" sz="4400" dirty="0"/>
          </a:p>
        </p:txBody>
      </p:sp>
      <p:pic>
        <p:nvPicPr>
          <p:cNvPr id="8" name="Рисунок 7" descr="38744127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1196752"/>
            <a:ext cx="3024335" cy="52793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/>
      <p:bldP spid="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tage emp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82602"/>
            <a:ext cx="9144000" cy="73406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5576" y="980728"/>
            <a:ext cx="30243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Условие</a:t>
            </a:r>
          </a:p>
          <a:p>
            <a:endParaRPr lang="ru-RU" sz="4000" dirty="0" smtClean="0"/>
          </a:p>
          <a:p>
            <a:r>
              <a:rPr lang="ru-RU" sz="4000" dirty="0" smtClean="0"/>
              <a:t>Требование</a:t>
            </a:r>
          </a:p>
          <a:p>
            <a:endParaRPr lang="ru-RU" sz="4000" dirty="0"/>
          </a:p>
          <a:p>
            <a:r>
              <a:rPr lang="ru-RU" sz="4000" dirty="0"/>
              <a:t>Р</a:t>
            </a:r>
            <a:r>
              <a:rPr lang="ru-RU" sz="4000" dirty="0" smtClean="0"/>
              <a:t>ешение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788024" y="1124744"/>
            <a:ext cx="3600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Сколько всего шаров у Вани?</a:t>
            </a:r>
          </a:p>
          <a:p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8+3=11</a:t>
            </a:r>
          </a:p>
          <a:p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У Вани 8 красных шаров </a:t>
            </a:r>
          </a:p>
          <a:p>
            <a:r>
              <a:rPr lang="ru-RU" sz="2400" dirty="0" smtClean="0"/>
              <a:t>и 3 зелёных.</a:t>
            </a: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635896" y="1556792"/>
            <a:ext cx="1152128" cy="24482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3563888" y="1556792"/>
            <a:ext cx="1224136" cy="11521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2987824" y="2924944"/>
            <a:ext cx="1800200" cy="10081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 descr="64077754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3768" y="1340768"/>
            <a:ext cx="4103637" cy="4248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262</TotalTime>
  <Words>120</Words>
  <Application>Microsoft Office PowerPoint</Application>
  <PresentationFormat>Экран (4:3)</PresentationFormat>
  <Paragraphs>34</Paragraphs>
  <Slides>13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счёт</dc:title>
  <dc:creator>Константин Синявцев</dc:creator>
  <cp:lastModifiedBy>xxx</cp:lastModifiedBy>
  <cp:revision>29</cp:revision>
  <dcterms:created xsi:type="dcterms:W3CDTF">2016-03-15T16:05:17Z</dcterms:created>
  <dcterms:modified xsi:type="dcterms:W3CDTF">2016-03-16T19:43:24Z</dcterms:modified>
</cp:coreProperties>
</file>