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8" r:id="rId2"/>
    <p:sldId id="260" r:id="rId3"/>
    <p:sldId id="261" r:id="rId4"/>
    <p:sldId id="281" r:id="rId5"/>
    <p:sldId id="262" r:id="rId6"/>
    <p:sldId id="265" r:id="rId7"/>
    <p:sldId id="266" r:id="rId8"/>
    <p:sldId id="267" r:id="rId9"/>
    <p:sldId id="268" r:id="rId10"/>
    <p:sldId id="283" r:id="rId11"/>
    <p:sldId id="269" r:id="rId12"/>
    <p:sldId id="270" r:id="rId13"/>
    <p:sldId id="271" r:id="rId14"/>
    <p:sldId id="273" r:id="rId15"/>
    <p:sldId id="274" r:id="rId16"/>
    <p:sldId id="272" r:id="rId17"/>
    <p:sldId id="284" r:id="rId18"/>
    <p:sldId id="276" r:id="rId19"/>
    <p:sldId id="282" r:id="rId20"/>
    <p:sldId id="277" r:id="rId21"/>
    <p:sldId id="278" r:id="rId22"/>
    <p:sldId id="279" r:id="rId23"/>
    <p:sldId id="280" r:id="rId24"/>
    <p:sldId id="285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EED1A7-9441-4DD2-B91E-9F1451DA19C6}" type="datetimeFigureOut">
              <a:rPr lang="ru-RU" smtClean="0"/>
              <a:pPr/>
              <a:t>18.03.2016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626D49-EA22-444C-AC77-5EAC1AFA40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99626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26D49-EA22-444C-AC77-5EAC1AFA400D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78749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76675-749C-4DA3-A1DB-1B21B8AC6AC8}" type="datetimeFigureOut">
              <a:rPr lang="ru-RU" smtClean="0"/>
              <a:pPr/>
              <a:t>18.03.2016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8F8-04C9-4EFC-94F0-3E12F13083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76675-749C-4DA3-A1DB-1B21B8AC6AC8}" type="datetimeFigureOut">
              <a:rPr lang="ru-RU" smtClean="0"/>
              <a:pPr/>
              <a:t>18.03.2016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8F8-04C9-4EFC-94F0-3E12F13083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76675-749C-4DA3-A1DB-1B21B8AC6AC8}" type="datetimeFigureOut">
              <a:rPr lang="ru-RU" smtClean="0"/>
              <a:pPr/>
              <a:t>18.03.2016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8F8-04C9-4EFC-94F0-3E12F13083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76675-749C-4DA3-A1DB-1B21B8AC6AC8}" type="datetimeFigureOut">
              <a:rPr lang="ru-RU" smtClean="0"/>
              <a:pPr/>
              <a:t>18.03.2016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8F8-04C9-4EFC-94F0-3E12F13083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76675-749C-4DA3-A1DB-1B21B8AC6AC8}" type="datetimeFigureOut">
              <a:rPr lang="ru-RU" smtClean="0"/>
              <a:pPr/>
              <a:t>18.03.2016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8F8-04C9-4EFC-94F0-3E12F13083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76675-749C-4DA3-A1DB-1B21B8AC6AC8}" type="datetimeFigureOut">
              <a:rPr lang="ru-RU" smtClean="0"/>
              <a:pPr/>
              <a:t>18.03.2016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8F8-04C9-4EFC-94F0-3E12F13083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76675-749C-4DA3-A1DB-1B21B8AC6AC8}" type="datetimeFigureOut">
              <a:rPr lang="ru-RU" smtClean="0"/>
              <a:pPr/>
              <a:t>18.03.2016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8F8-04C9-4EFC-94F0-3E12F13083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76675-749C-4DA3-A1DB-1B21B8AC6AC8}" type="datetimeFigureOut">
              <a:rPr lang="ru-RU" smtClean="0"/>
              <a:pPr/>
              <a:t>18.03.2016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8F8-04C9-4EFC-94F0-3E12F13083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76675-749C-4DA3-A1DB-1B21B8AC6AC8}" type="datetimeFigureOut">
              <a:rPr lang="ru-RU" smtClean="0"/>
              <a:pPr/>
              <a:t>18.03.2016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8F8-04C9-4EFC-94F0-3E12F13083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76675-749C-4DA3-A1DB-1B21B8AC6AC8}" type="datetimeFigureOut">
              <a:rPr lang="ru-RU" smtClean="0"/>
              <a:pPr/>
              <a:t>18.03.2016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8F8-04C9-4EFC-94F0-3E12F13083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76675-749C-4DA3-A1DB-1B21B8AC6AC8}" type="datetimeFigureOut">
              <a:rPr lang="ru-RU" smtClean="0"/>
              <a:pPr/>
              <a:t>18.03.2016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228F8-04C9-4EFC-94F0-3E12F13083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776675-749C-4DA3-A1DB-1B21B8AC6AC8}" type="datetimeFigureOut">
              <a:rPr lang="ru-RU" smtClean="0"/>
              <a:pPr/>
              <a:t>18.03.2016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9228F8-04C9-4EFC-94F0-3E12F130837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5.png"/><Relationship Id="rId7" Type="http://schemas.openxmlformats.org/officeDocument/2006/relationships/image" Target="../media/image27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img0.liveinternet.ru/images/attach/c/1/50/65/50065529_solnyshko.jpg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wmf"/><Relationship Id="rId4" Type="http://schemas.openxmlformats.org/officeDocument/2006/relationships/image" Target="../media/image13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gotovie-prezentacii.ru/wp-content/uploads/2013/02/geografiya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http://veselajashkola.ru/wp-content/uploads/2011/10/maths-300x2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4881364"/>
            <a:ext cx="3168352" cy="197663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 rot="226468">
            <a:off x="3633743" y="1124744"/>
            <a:ext cx="162095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uz-Cyrl-UZ" sz="3200" b="1" cap="all" dirty="0" smtClean="0">
                <a:ln/>
                <a:solidFill>
                  <a:srgbClr val="0000FF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Black" pitchFamily="34" charset="0"/>
              </a:rPr>
              <a:t>тема</a:t>
            </a:r>
            <a:r>
              <a:rPr lang="uz-Cyrl-UZ" sz="3200" b="1" cap="all" spc="0" dirty="0" smtClean="0">
                <a:ln/>
                <a:solidFill>
                  <a:srgbClr val="0000FF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Black" pitchFamily="34" charset="0"/>
              </a:rPr>
              <a:t>:</a:t>
            </a:r>
            <a:endParaRPr lang="ru-RU" sz="3200" b="1" cap="all" spc="0" dirty="0">
              <a:ln/>
              <a:solidFill>
                <a:srgbClr val="0000FF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157242">
            <a:off x="1703317" y="1725126"/>
            <a:ext cx="5550961" cy="355481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z-Cyrl-UZ" sz="7500" b="1" dirty="0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Сложение и вычитание числа 4</a:t>
            </a:r>
            <a:r>
              <a:rPr lang="en-US" sz="7500" b="1" dirty="0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kk-KZ" sz="7500" b="1" dirty="0" smtClean="0">
              <a:ln w="11430"/>
              <a:solidFill>
                <a:srgbClr val="FF0000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60000" endA="900" endPos="60000" dist="60007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http://img0.liveinternet.ru/images/attach/c/9/105/420/105420484_1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11560" y="4077072"/>
            <a:ext cx="1152128" cy="15022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ДИЛФУЗ\ФОНЫ 2012\шака\1287957603_japan-background-1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7890" name="Picture 2" descr="http://www.art-saloon.ru/mini/item_25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1484784"/>
            <a:ext cx="1259632" cy="1321292"/>
          </a:xfrm>
          <a:prstGeom prst="rect">
            <a:avLst/>
          </a:prstGeom>
          <a:noFill/>
        </p:spPr>
      </p:pic>
      <p:pic>
        <p:nvPicPr>
          <p:cNvPr id="8" name="Picture 2" descr="http://www.art-saloon.ru/mini/item_25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72816"/>
            <a:ext cx="1259632" cy="1321292"/>
          </a:xfrm>
          <a:prstGeom prst="rect">
            <a:avLst/>
          </a:prstGeom>
          <a:noFill/>
        </p:spPr>
      </p:pic>
      <p:pic>
        <p:nvPicPr>
          <p:cNvPr id="9" name="Picture 2" descr="http://www.art-saloon.ru/mini/item_25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2996952"/>
            <a:ext cx="1259632" cy="1321292"/>
          </a:xfrm>
          <a:prstGeom prst="rect">
            <a:avLst/>
          </a:prstGeom>
          <a:noFill/>
        </p:spPr>
      </p:pic>
      <p:pic>
        <p:nvPicPr>
          <p:cNvPr id="10" name="Picture 2" descr="http://www.art-saloon.ru/mini/item_25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2924944"/>
            <a:ext cx="1259632" cy="1321292"/>
          </a:xfrm>
          <a:prstGeom prst="rect">
            <a:avLst/>
          </a:prstGeom>
          <a:noFill/>
        </p:spPr>
      </p:pic>
      <p:pic>
        <p:nvPicPr>
          <p:cNvPr id="11" name="Picture 2" descr="http://www.art-saloon.ru/mini/item_25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4797152"/>
            <a:ext cx="1259632" cy="1321292"/>
          </a:xfrm>
          <a:prstGeom prst="rect">
            <a:avLst/>
          </a:prstGeom>
          <a:noFill/>
        </p:spPr>
      </p:pic>
      <p:pic>
        <p:nvPicPr>
          <p:cNvPr id="13" name="Picture 2" descr="http://www.art-saloon.ru/mini/item_25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3140968"/>
            <a:ext cx="1259632" cy="1321292"/>
          </a:xfrm>
          <a:prstGeom prst="rect">
            <a:avLst/>
          </a:prstGeom>
          <a:noFill/>
        </p:spPr>
      </p:pic>
      <p:pic>
        <p:nvPicPr>
          <p:cNvPr id="14" name="Picture 2" descr="http://www.art-saloon.ru/mini/item_25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89040"/>
            <a:ext cx="1259632" cy="1321292"/>
          </a:xfrm>
          <a:prstGeom prst="rect">
            <a:avLst/>
          </a:prstGeom>
          <a:noFill/>
        </p:spPr>
      </p:pic>
      <p:sp>
        <p:nvSpPr>
          <p:cNvPr id="15" name="Крест 14"/>
          <p:cNvSpPr/>
          <p:nvPr/>
        </p:nvSpPr>
        <p:spPr>
          <a:xfrm>
            <a:off x="3419872" y="3356992"/>
            <a:ext cx="576064" cy="576064"/>
          </a:xfrm>
          <a:prstGeom prst="plus">
            <a:avLst>
              <a:gd name="adj" fmla="val 40517"/>
            </a:avLst>
          </a:prstGeom>
          <a:solidFill>
            <a:srgbClr val="0000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Крест 15"/>
          <p:cNvSpPr/>
          <p:nvPr/>
        </p:nvSpPr>
        <p:spPr>
          <a:xfrm>
            <a:off x="5580112" y="3284984"/>
            <a:ext cx="576064" cy="576064"/>
          </a:xfrm>
          <a:prstGeom prst="plus">
            <a:avLst>
              <a:gd name="adj" fmla="val 40517"/>
            </a:avLst>
          </a:prstGeom>
          <a:solidFill>
            <a:srgbClr val="0000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Равно 16"/>
          <p:cNvSpPr/>
          <p:nvPr/>
        </p:nvSpPr>
        <p:spPr>
          <a:xfrm>
            <a:off x="7596336" y="3140968"/>
            <a:ext cx="504056" cy="648072"/>
          </a:xfrm>
          <a:prstGeom prst="mathEqual">
            <a:avLst/>
          </a:prstGeom>
          <a:solidFill>
            <a:srgbClr val="0000FF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061651" y="2276872"/>
            <a:ext cx="1082349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13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7</a:t>
            </a:r>
            <a:endParaRPr lang="ru-RU" sz="138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D:\ДИЛФУЗ\ФОНЫ 2012\шака\1287957603_japan-background-1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4" name="Прямоугольник 33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3- 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ряд: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составьте</a:t>
            </a:r>
            <a:r>
              <a:rPr kumimoji="0" lang="ru-RU" sz="40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выражения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987824" y="1268760"/>
            <a:ext cx="3384376" cy="28083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6" name="Группа 25"/>
          <p:cNvGrpSpPr/>
          <p:nvPr/>
        </p:nvGrpSpPr>
        <p:grpSpPr>
          <a:xfrm>
            <a:off x="2987824" y="1196752"/>
            <a:ext cx="3384376" cy="2874144"/>
            <a:chOff x="2843808" y="1412776"/>
            <a:chExt cx="3384376" cy="2874144"/>
          </a:xfrm>
        </p:grpSpPr>
        <p:pic>
          <p:nvPicPr>
            <p:cNvPr id="27" name="Picture 12" descr="C:\Documents and Settings\Admin\Рабочий стол\Шырын апай\Безимени-6.t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16016" y="1412776"/>
              <a:ext cx="1315141" cy="1368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" name="Picture 12" descr="C:\Documents and Settings\Admin\Рабочий стол\Шырын апай\Безимени-6.t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932040" y="2924944"/>
              <a:ext cx="1296144" cy="13483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" name="Picture 6" descr="http://nov-designs.ru/uploads/posts/2012-05/1338034262_prevyu.jpg"/>
            <p:cNvPicPr>
              <a:picLocks noChangeAspect="1" noChangeArrowheads="1"/>
            </p:cNvPicPr>
            <p:nvPr/>
          </p:nvPicPr>
          <p:blipFill>
            <a:blip r:embed="rId4" cstate="print"/>
            <a:srcRect l="37497" t="34625" r="25954" b="28826"/>
            <a:stretch>
              <a:fillRect/>
            </a:stretch>
          </p:blipFill>
          <p:spPr bwMode="auto">
            <a:xfrm>
              <a:off x="2843808" y="1412776"/>
              <a:ext cx="1728192" cy="1505992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32" name="Picture 6" descr="http://nov-designs.ru/uploads/posts/2012-05/1338034262_prevyu.jpg"/>
            <p:cNvPicPr>
              <a:picLocks noChangeAspect="1" noChangeArrowheads="1"/>
            </p:cNvPicPr>
            <p:nvPr/>
          </p:nvPicPr>
          <p:blipFill>
            <a:blip r:embed="rId4" cstate="print"/>
            <a:srcRect l="37497" t="34625" r="25954" b="28826"/>
            <a:stretch>
              <a:fillRect/>
            </a:stretch>
          </p:blipFill>
          <p:spPr bwMode="auto">
            <a:xfrm>
              <a:off x="2915816" y="2780928"/>
              <a:ext cx="1728192" cy="1505992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33" name="Овал 32"/>
          <p:cNvSpPr/>
          <p:nvPr/>
        </p:nvSpPr>
        <p:spPr>
          <a:xfrm>
            <a:off x="4067944" y="4077072"/>
            <a:ext cx="1512168" cy="1368152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11500" b="1" dirty="0" smtClean="0">
                <a:solidFill>
                  <a:srgbClr val="FF0000"/>
                </a:solidFill>
              </a:rPr>
              <a:t>4</a:t>
            </a:r>
            <a:endParaRPr lang="ru-RU" sz="11500" b="1" dirty="0">
              <a:solidFill>
                <a:srgbClr val="FF0000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907704" y="5633864"/>
            <a:ext cx="1512168" cy="122413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13800" b="1" dirty="0" smtClean="0">
                <a:solidFill>
                  <a:srgbClr val="0000FF"/>
                </a:solidFill>
              </a:rPr>
              <a:t>2</a:t>
            </a:r>
            <a:endParaRPr lang="ru-RU" sz="13800" b="1" dirty="0">
              <a:solidFill>
                <a:srgbClr val="0000FF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6012160" y="5633864"/>
            <a:ext cx="1512168" cy="122413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13800" b="1" dirty="0" smtClean="0">
                <a:solidFill>
                  <a:srgbClr val="0000FF"/>
                </a:solidFill>
              </a:rPr>
              <a:t>2</a:t>
            </a:r>
            <a:endParaRPr lang="ru-RU" sz="13800" b="1" dirty="0">
              <a:solidFill>
                <a:srgbClr val="0000FF"/>
              </a:solidFill>
            </a:endParaRPr>
          </a:p>
        </p:txBody>
      </p:sp>
      <p:cxnSp>
        <p:nvCxnSpPr>
          <p:cNvPr id="39" name="Прямая соединительная линия 38"/>
          <p:cNvCxnSpPr>
            <a:endCxn id="35" idx="0"/>
          </p:cNvCxnSpPr>
          <p:nvPr/>
        </p:nvCxnSpPr>
        <p:spPr>
          <a:xfrm flipH="1">
            <a:off x="2663788" y="5085184"/>
            <a:ext cx="1476164" cy="54868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>
            <a:stCxn id="37" idx="0"/>
          </p:cNvCxnSpPr>
          <p:nvPr/>
        </p:nvCxnSpPr>
        <p:spPr>
          <a:xfrm flipH="1" flipV="1">
            <a:off x="5508104" y="5057800"/>
            <a:ext cx="1260140" cy="576064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D:\ДИЛФУЗ\ФОНЫ 2012\шака\1287957603_japan-background-1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Равнобедренный треугольник 2"/>
          <p:cNvSpPr/>
          <p:nvPr/>
        </p:nvSpPr>
        <p:spPr>
          <a:xfrm>
            <a:off x="5364088" y="3212976"/>
            <a:ext cx="3459976" cy="1735195"/>
          </a:xfrm>
          <a:prstGeom prst="triangle">
            <a:avLst>
              <a:gd name="adj" fmla="val 48694"/>
            </a:avLst>
          </a:prstGeom>
          <a:ln w="57150">
            <a:solidFill>
              <a:srgbClr val="FF0066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2348880"/>
            <a:ext cx="2376264" cy="2304256"/>
          </a:xfrm>
          <a:prstGeom prst="rect">
            <a:avLst/>
          </a:prstGeom>
          <a:ln w="57150">
            <a:solidFill>
              <a:srgbClr val="FF0066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44981" y="188640"/>
            <a:ext cx="8529643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kumimoji="0" lang="uz-Cyrl-UZ" sz="3500" b="1" i="0" u="none" strike="noStrike" cap="non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 </a:t>
            </a:r>
            <a:r>
              <a:rPr kumimoji="0" lang="uz-Cyrl-UZ" sz="3500" b="1" i="0" u="none" strike="noStrike" cap="non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5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Работа с геометрическими фигурами</a:t>
            </a:r>
            <a:r>
              <a:rPr kumimoji="0" lang="ru-RU" sz="3500" b="1" i="0" u="none" strike="noStrike" cap="non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35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23928" y="2348880"/>
            <a:ext cx="2376264" cy="1066115"/>
          </a:xfrm>
          <a:prstGeom prst="rect">
            <a:avLst/>
          </a:prstGeom>
          <a:ln w="57150">
            <a:solidFill>
              <a:srgbClr val="FF0066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авильный пятиугольник 1"/>
          <p:cNvSpPr/>
          <p:nvPr/>
        </p:nvSpPr>
        <p:spPr>
          <a:xfrm>
            <a:off x="2987824" y="4653136"/>
            <a:ext cx="1584176" cy="1425851"/>
          </a:xfrm>
          <a:prstGeom prst="pentagon">
            <a:avLst/>
          </a:prstGeom>
          <a:ln w="57150">
            <a:solidFill>
              <a:srgbClr val="FF0066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Шестиугольник 10"/>
          <p:cNvSpPr/>
          <p:nvPr/>
        </p:nvSpPr>
        <p:spPr>
          <a:xfrm>
            <a:off x="6084168" y="5229200"/>
            <a:ext cx="1060704" cy="914400"/>
          </a:xfrm>
          <a:prstGeom prst="hexagon">
            <a:avLst>
              <a:gd name="adj" fmla="val 38433"/>
              <a:gd name="vf" fmla="val 115470"/>
            </a:avLst>
          </a:prstGeom>
          <a:ln w="57150">
            <a:solidFill>
              <a:srgbClr val="FF0066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D:\ДИЛФУЗ\ФОНЫ 2012\шака\1287957603_japan-background-1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930617" y="2136338"/>
            <a:ext cx="7282763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z-Cyrl-UZ" sz="8000" b="1" i="0" u="none" strike="noStrike" cap="none" spc="50" normalizeH="0" baseline="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7+2=9</a:t>
            </a:r>
            <a:r>
              <a:rPr kumimoji="0" lang="kk-KZ" sz="8000" b="1" i="0" u="none" strike="noStrike" cap="none" spc="50" normalizeH="0" baseline="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5+3=8</a:t>
            </a:r>
            <a:endParaRPr kumimoji="0" lang="ru-RU" sz="8000" b="1" i="0" u="none" strike="noStrike" cap="none" spc="50" normalizeH="0" baseline="0" dirty="0" smtClean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8000" b="1" i="0" u="none" strike="noStrike" cap="none" spc="50" normalizeH="0" baseline="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8-3=</a:t>
            </a:r>
            <a:r>
              <a:rPr kumimoji="0" lang="en-US" sz="8000" b="1" i="0" u="none" strike="noStrike" cap="none" spc="50" normalizeH="0" baseline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r>
              <a:rPr kumimoji="0" lang="kk-KZ" sz="8000" b="1" i="0" u="none" strike="noStrike" cap="none" spc="50" normalizeH="0" baseline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kumimoji="0" lang="kk-KZ" sz="8000" b="1" i="0" u="none" strike="noStrike" cap="none" spc="50" normalizeH="0" baseline="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6-2=4</a:t>
            </a:r>
            <a:endParaRPr lang="ru-RU" sz="8000" b="1" cap="none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8404" y="188640"/>
            <a:ext cx="812164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kk-KZ" sz="54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Самостоятельная работа</a:t>
            </a:r>
            <a:endParaRPr lang="ru-RU" sz="54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gotovie-prezentacii.ru/wp-content/uploads/2013/02/geografiya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555951" y="692696"/>
            <a:ext cx="44943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z-Cyrl-UZ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Физ. минутка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00FF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27584" y="3861048"/>
            <a:ext cx="184731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5400" b="1" cap="all" spc="0" dirty="0">
              <a:ln/>
              <a:solidFill>
                <a:srgbClr val="FF0066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0" name="Горизонтальный свиток 9"/>
          <p:cNvSpPr/>
          <p:nvPr/>
        </p:nvSpPr>
        <p:spPr>
          <a:xfrm>
            <a:off x="785786" y="1142984"/>
            <a:ext cx="7572428" cy="4608512"/>
          </a:xfrm>
          <a:prstGeom prst="horizontalScroll">
            <a:avLst/>
          </a:prstGeom>
          <a:ln w="38100">
            <a:solidFill>
              <a:srgbClr val="FF0066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z-Cyrl-UZ" sz="3600" b="1" cap="all" dirty="0" smtClean="0">
                <a:ln/>
                <a:solidFill>
                  <a:srgbClr val="FF0066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Чудеса у нас на свете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uz-Cyrl-UZ" sz="3600" b="1" i="0" u="none" strike="noStrike" cap="all" spc="0" normalizeH="0" baseline="0" dirty="0" smtClean="0">
                <a:ln/>
                <a:solidFill>
                  <a:srgbClr val="FF0066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Стали карликами дети.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z-Cyrl-UZ" sz="3600" b="1" cap="all" dirty="0" smtClean="0">
                <a:ln/>
                <a:solidFill>
                  <a:srgbClr val="FF0066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А потом все дружно встали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uz-Cyrl-UZ" sz="3600" b="1" i="0" u="none" strike="noStrike" cap="all" spc="0" normalizeH="0" baseline="0" dirty="0" smtClean="0">
                <a:ln/>
                <a:solidFill>
                  <a:srgbClr val="FF0066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Великанами  мы стали.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4400" b="1" cap="all" spc="0" dirty="0">
              <a:ln/>
              <a:solidFill>
                <a:srgbClr val="FF0066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1" name="Picture 2" descr="http://pedsovet.su/_ld/291/88661625.jpg"/>
          <p:cNvPicPr>
            <a:picLocks noChangeAspect="1" noChangeArrowheads="1"/>
          </p:cNvPicPr>
          <p:nvPr/>
        </p:nvPicPr>
        <p:blipFill>
          <a:blip r:embed="rId3" cstate="print"/>
          <a:srcRect t="42650" r="62600"/>
          <a:stretch>
            <a:fillRect/>
          </a:stretch>
        </p:blipFill>
        <p:spPr bwMode="auto">
          <a:xfrm>
            <a:off x="6444208" y="5229200"/>
            <a:ext cx="1604112" cy="16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pedsovet.su/_ld/145/8150248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14282" y="1412776"/>
            <a:ext cx="432682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rgbClr val="0000FF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□ </a:t>
            </a:r>
            <a:r>
              <a:rPr lang="ru-RU" sz="5400" b="1" cap="all" spc="0" dirty="0">
                <a:ln/>
                <a:solidFill>
                  <a:srgbClr val="0000FF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+ 4 ,    □ – 4 </a:t>
            </a:r>
            <a:endParaRPr lang="ru-RU" sz="5400" b="1" cap="all" spc="0" dirty="0" smtClean="0">
              <a:ln/>
              <a:solidFill>
                <a:srgbClr val="0000FF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r>
              <a:rPr lang="ru-RU" sz="5400" b="1" cap="all" spc="0" dirty="0" smtClean="0">
                <a:ln/>
                <a:solidFill>
                  <a:srgbClr val="0000FF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050021" y="0"/>
            <a:ext cx="3764172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algn="ctr"/>
            <a:r>
              <a:rPr lang="ru-RU" sz="4400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Тема урока</a:t>
            </a:r>
            <a:r>
              <a:rPr lang="ru-RU" sz="4400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44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: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D:\ДИЛФУЗ\ФОНЫ 2012\шака\1287957603_japan-background-1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51520" y="1916832"/>
            <a:ext cx="2808312" cy="39604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275856" y="764704"/>
            <a:ext cx="2808312" cy="38884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228184" y="1844824"/>
            <a:ext cx="2736304" cy="403244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323528" y="2132856"/>
            <a:ext cx="2808312" cy="4016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28528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uz-Cyrl-UZ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+ 1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=           10-1=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2+1=            9-1=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3+1=             8-1=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4+1=            7-1=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5+1=             6-1=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6+1=             5-1=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7+1=             4-1=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8+1=             3-1=   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9+1=             2-1=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1-1=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3275856" y="908720"/>
            <a:ext cx="2736304" cy="3739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28528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uz-Cyrl-UZ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+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2=        10-2=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2+2=          9-2=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3+2=          8-2=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4+2=         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7-2=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5+2=         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6-2=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6+2=          5-2=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7+2=          4-2=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8+2=          3-2=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2-2=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6263680" y="2060848"/>
            <a:ext cx="2880320" cy="3370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28528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uz-Cyrl-UZ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+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3=        10-3=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2+3=          9-3=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3+3=          8-3=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4+3=          7-3=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5+3=          6-3=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6+3=       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5-3=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7+3=          4-3=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3-3=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218" name="AutoShape 2" descr="http://nov-designs.ru/uploads/posts/2012-05/1338034262_prevyu.jpg"/>
          <p:cNvSpPr>
            <a:spLocks noChangeAspect="1" noChangeArrowheads="1"/>
          </p:cNvSpPr>
          <p:nvPr/>
        </p:nvSpPr>
        <p:spPr bwMode="auto">
          <a:xfrm>
            <a:off x="155575" y="-1790700"/>
            <a:ext cx="374332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0" name="AutoShape 4" descr="http://nov-designs.ru/uploads/posts/2012-05/1338034262_prevyu.jpg"/>
          <p:cNvSpPr>
            <a:spLocks noChangeAspect="1" noChangeArrowheads="1"/>
          </p:cNvSpPr>
          <p:nvPr/>
        </p:nvSpPr>
        <p:spPr bwMode="auto">
          <a:xfrm>
            <a:off x="155575" y="-1790700"/>
            <a:ext cx="374332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26" name="Picture 10" descr="http://img-fotki.yandex.ru/get/6436/20573769.2e/0_8fcad_b56271dc_L.png"/>
          <p:cNvPicPr>
            <a:picLocks noChangeAspect="1" noChangeArrowheads="1"/>
          </p:cNvPicPr>
          <p:nvPr/>
        </p:nvPicPr>
        <p:blipFill>
          <a:blip r:embed="rId4" cstate="print"/>
          <a:srcRect l="21160" t="15389" r="21131" b="13437"/>
          <a:stretch>
            <a:fillRect/>
          </a:stretch>
        </p:blipFill>
        <p:spPr bwMode="auto">
          <a:xfrm>
            <a:off x="3635896" y="5157192"/>
            <a:ext cx="720080" cy="8880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3" descr="D:\ДИЛФУЗ\ФОНЫ 2012\шака\1287957603_japan-background-1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626818" y="0"/>
            <a:ext cx="313098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kumimoji="0" lang="uz-Cyrl-UZ" sz="4400" b="1" i="0" u="none" strike="noStrike" cap="all" spc="0" normalizeH="0" baseline="0" dirty="0" smtClean="0">
                <a:ln/>
                <a:solidFill>
                  <a:srgbClr val="FF0066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1-пример</a:t>
            </a:r>
            <a:endParaRPr lang="ru-RU" sz="4400" b="1" cap="all" spc="0" dirty="0">
              <a:ln/>
              <a:solidFill>
                <a:srgbClr val="FF0066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7" name="Picture 12" descr="C:\Documents and Settings\Admin\Рабочий стол\Шырын апай\Безимени-6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5010" y="724765"/>
            <a:ext cx="864096" cy="898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2" descr="C:\Documents and Settings\Admin\Рабочий стол\Шырын апай\Безимени-6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0914" y="724765"/>
            <a:ext cx="864096" cy="898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2" descr="C:\Documents and Settings\Admin\Рабочий стол\Шырын апай\Безимени-6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5010" y="1516853"/>
            <a:ext cx="864096" cy="898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2" descr="C:\Documents and Settings\Admin\Рабочий стол\Шырын апай\Безимени-6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0914" y="1516853"/>
            <a:ext cx="864096" cy="898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12" descr="C:\Documents and Settings\Admin\Рабочий стол\Шырын апай\Безимени-6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556793"/>
            <a:ext cx="864096" cy="898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Прямоугольник 52"/>
          <p:cNvSpPr/>
          <p:nvPr/>
        </p:nvSpPr>
        <p:spPr>
          <a:xfrm>
            <a:off x="27402" y="4581128"/>
            <a:ext cx="886011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z-Cyrl-UZ" sz="4000" b="1" i="0" u="none" strike="noStrike" cap="all" spc="0" normalizeH="0" baseline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uz-Cyrl-UZ" sz="4000" b="1" i="0" u="none" strike="noStrike" cap="all" spc="0" normalizeH="0" baseline="0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4+ 4 = 8</a:t>
            </a:r>
            <a:r>
              <a:rPr kumimoji="0" lang="ru-RU" sz="4000" b="1" i="0" u="none" strike="noStrike" cap="all" spc="0" normalizeH="0" baseline="0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     5 + 4 = 9            6 + 4 = 10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4000" b="1" i="0" u="none" strike="noStrike" cap="all" spc="0" normalizeH="0" baseline="0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8  - 4 = 4        9 – 4 = 5            10 – 4 = 6 </a:t>
            </a:r>
            <a:endParaRPr lang="ru-RU" sz="4000" b="1" cap="all" spc="0" dirty="0">
              <a:ln/>
              <a:solidFill>
                <a:srgbClr val="00206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42" name="Рисунок 3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88224" y="2348880"/>
            <a:ext cx="1080120" cy="1208259"/>
          </a:xfrm>
          <a:prstGeom prst="rect">
            <a:avLst/>
          </a:prstGeom>
          <a:noFill/>
        </p:spPr>
      </p:pic>
      <p:pic>
        <p:nvPicPr>
          <p:cNvPr id="44" name="Рисунок 28" descr="img672"/>
          <p:cNvPicPr>
            <a:picLocks noChangeAspect="1" noChangeArrowheads="1"/>
          </p:cNvPicPr>
          <p:nvPr/>
        </p:nvPicPr>
        <p:blipFill>
          <a:blip r:embed="rId5" cstate="print">
            <a:lum contrast="36000"/>
          </a:blip>
          <a:srcRect/>
          <a:stretch>
            <a:fillRect/>
          </a:stretch>
        </p:blipFill>
        <p:spPr bwMode="auto">
          <a:xfrm>
            <a:off x="3275856" y="2564904"/>
            <a:ext cx="1048145" cy="1008111"/>
          </a:xfrm>
          <a:prstGeom prst="rect">
            <a:avLst/>
          </a:prstGeom>
          <a:noFill/>
        </p:spPr>
      </p:pic>
      <p:pic>
        <p:nvPicPr>
          <p:cNvPr id="8194" name="Picture 2" descr="http://img1.liveinternet.ru/images/attach/c/10/110/384/110384405_5a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59832" y="548680"/>
            <a:ext cx="800333" cy="1152128"/>
          </a:xfrm>
          <a:prstGeom prst="rect">
            <a:avLst/>
          </a:prstGeom>
          <a:noFill/>
        </p:spPr>
      </p:pic>
      <p:pic>
        <p:nvPicPr>
          <p:cNvPr id="8196" name="Picture 4" descr="http://img0.liveinternet.ru/images/attach/c/10/110/384/110384324_5a__5_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28184" y="476672"/>
            <a:ext cx="794470" cy="1152128"/>
          </a:xfrm>
          <a:prstGeom prst="rect">
            <a:avLst/>
          </a:prstGeom>
          <a:noFill/>
        </p:spPr>
      </p:pic>
      <p:pic>
        <p:nvPicPr>
          <p:cNvPr id="50" name="Picture 6" descr="http://nov-designs.ru/uploads/posts/2012-05/1338034262_prevyu.jpg"/>
          <p:cNvPicPr>
            <a:picLocks noChangeAspect="1" noChangeArrowheads="1"/>
          </p:cNvPicPr>
          <p:nvPr/>
        </p:nvPicPr>
        <p:blipFill>
          <a:blip r:embed="rId8" cstate="print"/>
          <a:srcRect l="37497" t="34625" r="25954" b="28826"/>
          <a:stretch>
            <a:fillRect/>
          </a:stretch>
        </p:blipFill>
        <p:spPr bwMode="auto">
          <a:xfrm>
            <a:off x="467544" y="2636912"/>
            <a:ext cx="1069597" cy="10000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" name="Picture 6" descr="http://nov-designs.ru/uploads/posts/2012-05/1338034262_prevyu.jpg"/>
          <p:cNvPicPr>
            <a:picLocks noChangeAspect="1" noChangeArrowheads="1"/>
          </p:cNvPicPr>
          <p:nvPr/>
        </p:nvPicPr>
        <p:blipFill>
          <a:blip r:embed="rId8" cstate="print"/>
          <a:srcRect l="37497" t="34625" r="25954" b="28826"/>
          <a:stretch>
            <a:fillRect/>
          </a:stretch>
        </p:blipFill>
        <p:spPr bwMode="auto">
          <a:xfrm>
            <a:off x="467544" y="3645024"/>
            <a:ext cx="1146615" cy="10720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2" name="Picture 6" descr="http://nov-designs.ru/uploads/posts/2012-05/1338034262_prevyu.jpg"/>
          <p:cNvPicPr>
            <a:picLocks noChangeAspect="1" noChangeArrowheads="1"/>
          </p:cNvPicPr>
          <p:nvPr/>
        </p:nvPicPr>
        <p:blipFill>
          <a:blip r:embed="rId8" cstate="print"/>
          <a:srcRect l="37497" t="34625" r="25954" b="28826"/>
          <a:stretch>
            <a:fillRect/>
          </a:stretch>
        </p:blipFill>
        <p:spPr bwMode="auto">
          <a:xfrm>
            <a:off x="1619672" y="3645024"/>
            <a:ext cx="1155263" cy="10801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6" name="Picture 6" descr="http://nov-designs.ru/uploads/posts/2012-05/1338034262_prevyu.jpg"/>
          <p:cNvPicPr>
            <a:picLocks noChangeAspect="1" noChangeArrowheads="1"/>
          </p:cNvPicPr>
          <p:nvPr/>
        </p:nvPicPr>
        <p:blipFill>
          <a:blip r:embed="rId8" cstate="print"/>
          <a:srcRect l="37497" t="34625" r="25954" b="28826"/>
          <a:stretch>
            <a:fillRect/>
          </a:stretch>
        </p:blipFill>
        <p:spPr bwMode="auto">
          <a:xfrm>
            <a:off x="1547664" y="2564904"/>
            <a:ext cx="1146615" cy="10720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7" name="Picture 2" descr="http://img1.liveinternet.ru/images/attach/c/10/110/384/110384405_5a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3928" y="548680"/>
            <a:ext cx="800333" cy="1152128"/>
          </a:xfrm>
          <a:prstGeom prst="rect">
            <a:avLst/>
          </a:prstGeom>
          <a:noFill/>
        </p:spPr>
      </p:pic>
      <p:pic>
        <p:nvPicPr>
          <p:cNvPr id="58" name="Picture 2" descr="http://img1.liveinternet.ru/images/attach/c/10/110/384/110384405_5a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8024" y="620688"/>
            <a:ext cx="800333" cy="1152128"/>
          </a:xfrm>
          <a:prstGeom prst="rect">
            <a:avLst/>
          </a:prstGeom>
          <a:noFill/>
        </p:spPr>
      </p:pic>
      <p:pic>
        <p:nvPicPr>
          <p:cNvPr id="59" name="Picture 2" descr="http://img1.liveinternet.ru/images/attach/c/10/110/384/110384405_5a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872" y="1412776"/>
            <a:ext cx="800333" cy="1152128"/>
          </a:xfrm>
          <a:prstGeom prst="rect">
            <a:avLst/>
          </a:prstGeom>
          <a:noFill/>
        </p:spPr>
      </p:pic>
      <p:pic>
        <p:nvPicPr>
          <p:cNvPr id="60" name="Picture 2" descr="http://img1.liveinternet.ru/images/attach/c/10/110/384/110384405_5a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5976" y="1340768"/>
            <a:ext cx="800333" cy="1152128"/>
          </a:xfrm>
          <a:prstGeom prst="rect">
            <a:avLst/>
          </a:prstGeom>
          <a:noFill/>
        </p:spPr>
      </p:pic>
      <p:pic>
        <p:nvPicPr>
          <p:cNvPr id="61" name="Рисунок 28" descr="img672"/>
          <p:cNvPicPr>
            <a:picLocks noChangeAspect="1" noChangeArrowheads="1"/>
          </p:cNvPicPr>
          <p:nvPr/>
        </p:nvPicPr>
        <p:blipFill>
          <a:blip r:embed="rId5" cstate="print">
            <a:lum contrast="36000"/>
          </a:blip>
          <a:srcRect/>
          <a:stretch>
            <a:fillRect/>
          </a:stretch>
        </p:blipFill>
        <p:spPr bwMode="auto">
          <a:xfrm>
            <a:off x="4499992" y="2564904"/>
            <a:ext cx="1048145" cy="1008111"/>
          </a:xfrm>
          <a:prstGeom prst="rect">
            <a:avLst/>
          </a:prstGeom>
          <a:noFill/>
        </p:spPr>
      </p:pic>
      <p:pic>
        <p:nvPicPr>
          <p:cNvPr id="62" name="Рисунок 28" descr="img672"/>
          <p:cNvPicPr>
            <a:picLocks noChangeAspect="1" noChangeArrowheads="1"/>
          </p:cNvPicPr>
          <p:nvPr/>
        </p:nvPicPr>
        <p:blipFill>
          <a:blip r:embed="rId5" cstate="print">
            <a:lum contrast="36000"/>
          </a:blip>
          <a:srcRect/>
          <a:stretch>
            <a:fillRect/>
          </a:stretch>
        </p:blipFill>
        <p:spPr bwMode="auto">
          <a:xfrm>
            <a:off x="4572001" y="3645024"/>
            <a:ext cx="936104" cy="1008111"/>
          </a:xfrm>
          <a:prstGeom prst="rect">
            <a:avLst/>
          </a:prstGeom>
          <a:noFill/>
        </p:spPr>
      </p:pic>
      <p:pic>
        <p:nvPicPr>
          <p:cNvPr id="63" name="Рисунок 28" descr="img672"/>
          <p:cNvPicPr>
            <a:picLocks noChangeAspect="1" noChangeArrowheads="1"/>
          </p:cNvPicPr>
          <p:nvPr/>
        </p:nvPicPr>
        <p:blipFill>
          <a:blip r:embed="rId5" cstate="print">
            <a:lum contrast="36000"/>
          </a:blip>
          <a:srcRect/>
          <a:stretch>
            <a:fillRect/>
          </a:stretch>
        </p:blipFill>
        <p:spPr bwMode="auto">
          <a:xfrm>
            <a:off x="3275856" y="3645024"/>
            <a:ext cx="1048145" cy="1008111"/>
          </a:xfrm>
          <a:prstGeom prst="rect">
            <a:avLst/>
          </a:prstGeom>
          <a:noFill/>
        </p:spPr>
      </p:pic>
      <p:pic>
        <p:nvPicPr>
          <p:cNvPr id="64" name="Picture 4" descr="http://img0.liveinternet.ru/images/attach/c/10/110/384/110384324_5a__5_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92280" y="188640"/>
            <a:ext cx="794470" cy="1152128"/>
          </a:xfrm>
          <a:prstGeom prst="rect">
            <a:avLst/>
          </a:prstGeom>
          <a:noFill/>
        </p:spPr>
      </p:pic>
      <p:pic>
        <p:nvPicPr>
          <p:cNvPr id="65" name="Picture 4" descr="http://img0.liveinternet.ru/images/attach/c/10/110/384/110384324_5a__5_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84368" y="404664"/>
            <a:ext cx="794470" cy="1152128"/>
          </a:xfrm>
          <a:prstGeom prst="rect">
            <a:avLst/>
          </a:prstGeom>
          <a:noFill/>
        </p:spPr>
      </p:pic>
      <p:pic>
        <p:nvPicPr>
          <p:cNvPr id="66" name="Picture 4" descr="http://img0.liveinternet.ru/images/attach/c/10/110/384/110384324_5a__5_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16216" y="1268760"/>
            <a:ext cx="794470" cy="1152128"/>
          </a:xfrm>
          <a:prstGeom prst="rect">
            <a:avLst/>
          </a:prstGeom>
          <a:noFill/>
        </p:spPr>
      </p:pic>
      <p:pic>
        <p:nvPicPr>
          <p:cNvPr id="67" name="Picture 4" descr="http://img0.liveinternet.ru/images/attach/c/10/110/384/110384324_5a__5_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80312" y="1268760"/>
            <a:ext cx="794470" cy="1152128"/>
          </a:xfrm>
          <a:prstGeom prst="rect">
            <a:avLst/>
          </a:prstGeom>
          <a:noFill/>
        </p:spPr>
      </p:pic>
      <p:pic>
        <p:nvPicPr>
          <p:cNvPr id="68" name="Picture 4" descr="http://img0.liveinternet.ru/images/attach/c/10/110/384/110384324_5a__5_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72400" y="1340768"/>
            <a:ext cx="794470" cy="1152128"/>
          </a:xfrm>
          <a:prstGeom prst="rect">
            <a:avLst/>
          </a:prstGeom>
          <a:noFill/>
        </p:spPr>
      </p:pic>
      <p:pic>
        <p:nvPicPr>
          <p:cNvPr id="69" name="Рисунок 3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96336" y="2276872"/>
            <a:ext cx="1080120" cy="1208259"/>
          </a:xfrm>
          <a:prstGeom prst="rect">
            <a:avLst/>
          </a:prstGeom>
          <a:noFill/>
        </p:spPr>
      </p:pic>
      <p:pic>
        <p:nvPicPr>
          <p:cNvPr id="70" name="Рисунок 3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00192" y="3356992"/>
            <a:ext cx="1080120" cy="1208259"/>
          </a:xfrm>
          <a:prstGeom prst="rect">
            <a:avLst/>
          </a:prstGeom>
          <a:noFill/>
        </p:spPr>
      </p:pic>
      <p:pic>
        <p:nvPicPr>
          <p:cNvPr id="71" name="Рисунок 3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08304" y="3429000"/>
            <a:ext cx="1080120" cy="12082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D:\ДИЛФУЗ\ФОНЫ 2012\шака\1287957603_japan-background-1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320646" y="0"/>
            <a:ext cx="39741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kumimoji="0" lang="kk-KZ" sz="5400" b="1" i="0" u="none" strike="noStrike" cap="all" spc="0" normalizeH="0" baseline="0" dirty="0" smtClean="0">
                <a:ln/>
                <a:solidFill>
                  <a:srgbClr val="0000FF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2- </a:t>
            </a:r>
            <a:r>
              <a:rPr lang="kk-KZ" sz="5400" b="1" cap="all" dirty="0" smtClean="0">
                <a:ln/>
                <a:solidFill>
                  <a:srgbClr val="0000FF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пример</a:t>
            </a:r>
            <a:endParaRPr lang="ru-RU" sz="5400" b="1" cap="all" spc="0" dirty="0">
              <a:ln/>
              <a:solidFill>
                <a:srgbClr val="0000FF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8877" y="2204864"/>
            <a:ext cx="82493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5400" b="1" i="0" u="none" strike="noStrike" cap="all" spc="0" normalizeH="0" baseline="0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□ □  □  □  □  □  □  □  □  □  □</a:t>
            </a:r>
            <a:endParaRPr kumimoji="0" lang="ru-RU" sz="5400" b="1" i="0" u="none" strike="noStrike" cap="all" spc="0" normalizeH="0" baseline="0" dirty="0" smtClean="0">
              <a:ln/>
              <a:solidFill>
                <a:srgbClr val="00206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3923928" y="2348880"/>
            <a:ext cx="2952328" cy="0"/>
          </a:xfrm>
          <a:prstGeom prst="straightConnector1">
            <a:avLst/>
          </a:prstGeom>
          <a:ln w="57150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4644008" y="1700808"/>
            <a:ext cx="2952328" cy="72008"/>
          </a:xfrm>
          <a:prstGeom prst="straightConnector1">
            <a:avLst/>
          </a:prstGeom>
          <a:ln w="57150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>
            <a:off x="3707904" y="4077072"/>
            <a:ext cx="3024336" cy="0"/>
          </a:xfrm>
          <a:prstGeom prst="straightConnector1">
            <a:avLst/>
          </a:prstGeom>
          <a:ln w="57150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4572000" y="4581128"/>
            <a:ext cx="2952328" cy="0"/>
          </a:xfrm>
          <a:prstGeom prst="straightConnector1">
            <a:avLst/>
          </a:prstGeom>
          <a:ln w="57150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4427984" y="3068960"/>
            <a:ext cx="208903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5400" b="1" cap="all" dirty="0" smtClean="0">
                <a:ln/>
                <a:solidFill>
                  <a:srgbClr val="FF0066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5  6  7 </a:t>
            </a:r>
            <a:endParaRPr lang="ru-RU" dirty="0">
              <a:solidFill>
                <a:srgbClr val="FF0066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11560" y="3068960"/>
            <a:ext cx="832151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sz="5400" b="1" cap="all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0  1  2   3  4   5  6  7   8  9  10</a:t>
            </a:r>
            <a:endParaRPr lang="ru-RU" sz="5400" b="1" cap="all" dirty="0">
              <a:ln/>
              <a:solidFill>
                <a:srgbClr val="002060"/>
              </a:solidFill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27984" y="3284984"/>
            <a:ext cx="1872208" cy="7073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D:\ДИЛФУЗ\ФОНЫ 2012\шака\1287957603_japan-background-1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320646" y="0"/>
            <a:ext cx="39741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kumimoji="0" lang="kk-KZ" sz="5400" b="1" i="0" u="none" strike="noStrike" cap="all" spc="0" normalizeH="0" baseline="0" dirty="0" smtClean="0">
                <a:ln/>
                <a:solidFill>
                  <a:srgbClr val="0000FF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2- </a:t>
            </a:r>
            <a:r>
              <a:rPr lang="kk-KZ" sz="5400" b="1" cap="all" dirty="0" smtClean="0">
                <a:ln/>
                <a:solidFill>
                  <a:srgbClr val="0000FF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пример</a:t>
            </a:r>
            <a:endParaRPr lang="ru-RU" sz="5400" b="1" cap="all" spc="0" dirty="0">
              <a:ln/>
              <a:solidFill>
                <a:srgbClr val="0000FF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8877" y="2204864"/>
            <a:ext cx="82493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5400" b="1" i="0" u="none" strike="noStrike" cap="all" spc="0" normalizeH="0" baseline="0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□ □  □  □  □  □  □  □  □  □  □</a:t>
            </a:r>
            <a:endParaRPr kumimoji="0" lang="ru-RU" sz="5400" b="1" i="0" u="none" strike="noStrike" cap="all" spc="0" normalizeH="0" baseline="0" dirty="0" smtClean="0">
              <a:ln/>
              <a:solidFill>
                <a:srgbClr val="00206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3923928" y="2348880"/>
            <a:ext cx="2952328" cy="0"/>
          </a:xfrm>
          <a:prstGeom prst="straightConnector1">
            <a:avLst/>
          </a:prstGeom>
          <a:ln w="57150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4644008" y="1700808"/>
            <a:ext cx="2952328" cy="72008"/>
          </a:xfrm>
          <a:prstGeom prst="straightConnector1">
            <a:avLst/>
          </a:prstGeom>
          <a:ln w="57150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>
            <a:off x="3707904" y="4077072"/>
            <a:ext cx="3024336" cy="0"/>
          </a:xfrm>
          <a:prstGeom prst="straightConnector1">
            <a:avLst/>
          </a:prstGeom>
          <a:ln w="57150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4572000" y="4581128"/>
            <a:ext cx="2952328" cy="0"/>
          </a:xfrm>
          <a:prstGeom prst="straightConnector1">
            <a:avLst/>
          </a:prstGeom>
          <a:ln w="57150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5076056" y="3068960"/>
            <a:ext cx="226215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5400" b="1" cap="all" dirty="0" smtClean="0">
                <a:ln/>
                <a:solidFill>
                  <a:srgbClr val="FF0066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6  7   8 </a:t>
            </a:r>
            <a:endParaRPr lang="ru-RU" dirty="0">
              <a:solidFill>
                <a:srgbClr val="FF0066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11560" y="3068960"/>
            <a:ext cx="832151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sz="5400" b="1" cap="all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0  1  2   3  4   5  6  7   8  9  10</a:t>
            </a:r>
            <a:endParaRPr lang="ru-RU" sz="5400" b="1" cap="all" dirty="0">
              <a:ln/>
              <a:solidFill>
                <a:srgbClr val="002060"/>
              </a:solidFill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184068" y="3176972"/>
            <a:ext cx="1872208" cy="7073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360" name="Group 16"/>
          <p:cNvGraphicFramePr>
            <a:graphicFrameLocks noGrp="1"/>
          </p:cNvGraphicFramePr>
          <p:nvPr/>
        </p:nvGraphicFramePr>
        <p:xfrm>
          <a:off x="1951038" y="1501775"/>
          <a:ext cx="5269230" cy="3749675"/>
        </p:xfrm>
        <a:graphic>
          <a:graphicData uri="http://schemas.openxmlformats.org/drawingml/2006/table">
            <a:tbl>
              <a:tblPr/>
              <a:tblGrid>
                <a:gridCol w="5060950"/>
                <a:gridCol w="208280"/>
              </a:tblGrid>
              <a:tr h="37496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hlinkClick r:id="rId2"/>
                        </a:rPr>
                        <a:t>  </a:t>
                      </a:r>
                      <a:r>
                        <a:rPr kumimoji="0" lang="ru-RU" sz="24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 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                                                                      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k-K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053" name="Picture 5" descr="Картинка 2 из 5219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3813"/>
            <a:ext cx="9144000" cy="688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WordArt 17"/>
          <p:cNvSpPr>
            <a:spLocks noChangeArrowheads="1" noChangeShapeType="1" noTextEdit="1"/>
          </p:cNvSpPr>
          <p:nvPr/>
        </p:nvSpPr>
        <p:spPr bwMode="auto">
          <a:xfrm>
            <a:off x="1500166" y="3786190"/>
            <a:ext cx="5761038" cy="2333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uz-Cyrl-UZ" b="1" i="1" kern="10" dirty="0" smtClean="0">
              <a:ln w="12700">
                <a:solidFill>
                  <a:srgbClr val="0000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r>
              <a:rPr lang="ru-RU" b="1" i="1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Встало </a:t>
            </a:r>
            <a:r>
              <a:rPr lang="ru-RU" b="1" i="1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солнышко давно,</a:t>
            </a:r>
          </a:p>
          <a:p>
            <a:r>
              <a:rPr lang="ru-RU" b="1" i="1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Заглянуло к нам в окно!</a:t>
            </a:r>
          </a:p>
          <a:p>
            <a:r>
              <a:rPr lang="ru-RU" b="1" i="1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Нас оно торопит в класс</a:t>
            </a:r>
          </a:p>
          <a:p>
            <a:r>
              <a:rPr lang="ru-RU" b="1" i="1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Математика у нас!</a:t>
            </a:r>
          </a:p>
          <a:p>
            <a:endParaRPr lang="ru-RU" b="1" i="1" kern="10" dirty="0" smtClean="0">
              <a:ln w="12700">
                <a:solidFill>
                  <a:srgbClr val="0000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endParaRPr lang="ru-RU" b="1" i="1" kern="10" dirty="0">
              <a:ln w="12700">
                <a:solidFill>
                  <a:srgbClr val="0000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500034" y="0"/>
            <a:ext cx="8139601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Психологическая</a:t>
            </a:r>
            <a:r>
              <a:rPr kumimoji="0" lang="ru-RU" sz="4800" b="1" i="1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подготовка</a:t>
            </a:r>
            <a:endParaRPr kumimoji="0" lang="ru-RU" sz="48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D:\ДИЛФУЗ\ФОНЫ 2012\шака\1287957603_japan-background-1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320646" y="0"/>
            <a:ext cx="39741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kk-KZ" sz="5400" b="1" cap="all" dirty="0">
                <a:ln/>
                <a:solidFill>
                  <a:srgbClr val="0000FF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kumimoji="0" lang="kk-KZ" sz="5400" b="1" i="0" u="none" strike="noStrike" cap="all" spc="0" normalizeH="0" baseline="0" dirty="0" smtClean="0">
                <a:ln/>
                <a:solidFill>
                  <a:srgbClr val="0000FF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kk-KZ" sz="5400" b="1" cap="all" dirty="0" smtClean="0">
                <a:ln/>
                <a:solidFill>
                  <a:srgbClr val="0000FF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пример</a:t>
            </a:r>
            <a:endParaRPr lang="ru-RU" sz="5400" b="1" cap="all" spc="0" dirty="0">
              <a:ln/>
              <a:solidFill>
                <a:srgbClr val="0000FF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07704" y="3645024"/>
            <a:ext cx="548900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z-Cyrl-UZ" sz="7200" b="1" i="0" u="none" strike="noStrike" cap="all" spc="0" normalizeH="0" baseline="0" dirty="0" smtClean="0">
                <a:ln/>
                <a:solidFill>
                  <a:srgbClr val="FF0066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 )  10 ,  6 , 2.</a:t>
            </a:r>
            <a:endParaRPr lang="ru-RU" sz="7200" b="1" cap="all" spc="0" dirty="0">
              <a:ln/>
              <a:solidFill>
                <a:srgbClr val="FF0066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980728"/>
            <a:ext cx="8648521" cy="172354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z-Cyrl-UZ" sz="4000" b="1" i="0" u="none" strike="noStrike" cap="all" spc="0" normalizeH="0" baseline="0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а )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z-Cyrl-UZ" sz="6600" b="1" i="0" u="none" strike="noStrike" cap="all" spc="0" normalizeH="0" baseline="0" dirty="0" smtClean="0">
                <a:ln/>
                <a:solidFill>
                  <a:srgbClr val="FF0066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1, 2, 3, 4, 5, 6, 7, 8, 9, 10</a:t>
            </a:r>
            <a:endParaRPr kumimoji="0" lang="ru-RU" sz="6600" b="1" i="0" u="none" strike="noStrike" cap="all" spc="0" normalizeH="0" baseline="0" dirty="0" smtClean="0">
              <a:ln/>
              <a:solidFill>
                <a:srgbClr val="FF0066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2924944"/>
            <a:ext cx="8648521" cy="18466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z-Cyrl-UZ" sz="4800" b="1" cap="all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 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z-Cyrl-UZ" sz="6600" b="1" cap="all" dirty="0" smtClean="0">
                <a:ln/>
                <a:solidFill>
                  <a:srgbClr val="FF0066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10, 9, 8, 7, 6, 5, 4, 3, 2, 1</a:t>
            </a:r>
            <a:endParaRPr lang="ru-RU" sz="6600" b="1" cap="all" dirty="0">
              <a:ln/>
              <a:solidFill>
                <a:srgbClr val="FF0066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835696" y="1628800"/>
            <a:ext cx="508344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z-Cyrl-UZ" sz="7200" b="1" cap="all" dirty="0" smtClean="0">
                <a:ln/>
                <a:solidFill>
                  <a:srgbClr val="FF0066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а )  1 ,  5 , 9.</a:t>
            </a:r>
            <a:endParaRPr lang="ru-RU" sz="7200" b="1" cap="all" dirty="0" smtClean="0">
              <a:ln/>
              <a:solidFill>
                <a:srgbClr val="FF0066"/>
              </a:solidFill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8" dur="123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9" dur="123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10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11" dur="123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12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3" descr="D:\ДИЛФУЗ\ФОНЫ 2012\шака\1287957603_japan-background-1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619672" y="4653136"/>
            <a:ext cx="616707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z-Cyrl-UZ" sz="5400" b="1" i="0" u="none" strike="noStrike" cap="all" spc="0" normalizeH="0" baseline="0" dirty="0" smtClean="0">
                <a:ln/>
                <a:solidFill>
                  <a:srgbClr val="FF0066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4см + 3см = 7см</a:t>
            </a:r>
            <a:endParaRPr kumimoji="0" lang="ru-RU" sz="5400" b="1" i="0" u="none" strike="noStrike" cap="all" spc="0" normalizeH="0" baseline="0" dirty="0" smtClean="0">
              <a:ln/>
              <a:solidFill>
                <a:srgbClr val="FF0066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all" spc="0" normalizeH="0" baseline="0" dirty="0" smtClean="0">
                <a:ln/>
                <a:solidFill>
                  <a:srgbClr val="FF0066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7 см  &gt;  6 см</a:t>
            </a:r>
            <a:endParaRPr lang="ru-RU" sz="5400" b="1" cap="all" spc="0" dirty="0">
              <a:ln/>
              <a:solidFill>
                <a:srgbClr val="FF0066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grpSp>
        <p:nvGrpSpPr>
          <p:cNvPr id="26" name="Группа 25"/>
          <p:cNvGrpSpPr/>
          <p:nvPr/>
        </p:nvGrpSpPr>
        <p:grpSpPr>
          <a:xfrm>
            <a:off x="467544" y="1412776"/>
            <a:ext cx="3672408" cy="360040"/>
            <a:chOff x="1619672" y="836712"/>
            <a:chExt cx="3672408" cy="360040"/>
          </a:xfrm>
        </p:grpSpPr>
        <p:cxnSp>
          <p:nvCxnSpPr>
            <p:cNvPr id="5" name="Прямая соединительная линия 4"/>
            <p:cNvCxnSpPr/>
            <p:nvPr/>
          </p:nvCxnSpPr>
          <p:spPr>
            <a:xfrm>
              <a:off x="1619672" y="1052736"/>
              <a:ext cx="3672408" cy="0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>
              <a:off x="1619672" y="836712"/>
              <a:ext cx="0" cy="360040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>
              <a:off x="5292080" y="836712"/>
              <a:ext cx="0" cy="360040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Группа 29"/>
          <p:cNvGrpSpPr/>
          <p:nvPr/>
        </p:nvGrpSpPr>
        <p:grpSpPr>
          <a:xfrm>
            <a:off x="2267744" y="2564904"/>
            <a:ext cx="5184576" cy="360040"/>
            <a:chOff x="1691680" y="1484784"/>
            <a:chExt cx="5184576" cy="360040"/>
          </a:xfrm>
        </p:grpSpPr>
        <p:cxnSp>
          <p:nvCxnSpPr>
            <p:cNvPr id="6" name="Прямая соединительная линия 5"/>
            <p:cNvCxnSpPr/>
            <p:nvPr/>
          </p:nvCxnSpPr>
          <p:spPr>
            <a:xfrm>
              <a:off x="1691680" y="1700808"/>
              <a:ext cx="5184576" cy="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>
              <a:off x="1691680" y="1484784"/>
              <a:ext cx="0" cy="36004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6876256" y="1556792"/>
              <a:ext cx="0" cy="288032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Группа 30"/>
          <p:cNvGrpSpPr/>
          <p:nvPr/>
        </p:nvGrpSpPr>
        <p:grpSpPr>
          <a:xfrm>
            <a:off x="5436096" y="3717032"/>
            <a:ext cx="2664296" cy="360040"/>
            <a:chOff x="1619672" y="2132856"/>
            <a:chExt cx="2664296" cy="360040"/>
          </a:xfrm>
        </p:grpSpPr>
        <p:cxnSp>
          <p:nvCxnSpPr>
            <p:cNvPr id="7" name="Прямая соединительная линия 6"/>
            <p:cNvCxnSpPr/>
            <p:nvPr/>
          </p:nvCxnSpPr>
          <p:spPr>
            <a:xfrm>
              <a:off x="1619672" y="2348880"/>
              <a:ext cx="2664296" cy="0"/>
            </a:xfrm>
            <a:prstGeom prst="line">
              <a:avLst/>
            </a:prstGeom>
            <a:ln w="571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1619672" y="2132856"/>
              <a:ext cx="0" cy="360040"/>
            </a:xfrm>
            <a:prstGeom prst="line">
              <a:avLst/>
            </a:prstGeom>
            <a:ln w="571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>
              <a:off x="4283968" y="2132856"/>
              <a:ext cx="0" cy="360040"/>
            </a:xfrm>
            <a:prstGeom prst="line">
              <a:avLst/>
            </a:prstGeom>
            <a:ln w="571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Прямоугольник 31"/>
          <p:cNvSpPr/>
          <p:nvPr/>
        </p:nvSpPr>
        <p:spPr>
          <a:xfrm>
            <a:off x="2320646" y="0"/>
            <a:ext cx="39741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kk-KZ" sz="5400" b="1" cap="all" dirty="0" smtClean="0">
                <a:ln/>
                <a:solidFill>
                  <a:srgbClr val="FF0066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kumimoji="0" lang="kk-KZ" sz="5400" b="1" i="0" u="none" strike="noStrike" cap="all" spc="0" normalizeH="0" baseline="0" dirty="0" smtClean="0">
                <a:ln/>
                <a:solidFill>
                  <a:srgbClr val="FF0066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kk-KZ" sz="5400" b="1" cap="all" dirty="0" smtClean="0">
                <a:ln/>
                <a:solidFill>
                  <a:srgbClr val="FF0066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пример</a:t>
            </a:r>
            <a:endParaRPr lang="ru-RU" sz="5400" b="1" cap="all" spc="0" dirty="0">
              <a:ln/>
              <a:solidFill>
                <a:srgbClr val="FF0066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83568" y="692696"/>
            <a:ext cx="140615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z-Cyrl-UZ" sz="4400" b="1" cap="all" dirty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4см</a:t>
            </a:r>
            <a:endParaRPr lang="ru-RU" sz="1400" dirty="0">
              <a:solidFill>
                <a:srgbClr val="C00000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483768" y="1844824"/>
            <a:ext cx="140615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z-Cyrl-UZ" sz="4400" b="1" cap="all" dirty="0" smtClean="0">
                <a:ln/>
                <a:solidFill>
                  <a:srgbClr val="00B05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6см</a:t>
            </a:r>
            <a:endParaRPr lang="ru-RU" sz="1400" dirty="0">
              <a:solidFill>
                <a:srgbClr val="00B050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5580112" y="2996952"/>
            <a:ext cx="140615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z-Cyrl-UZ" sz="4400" b="1" cap="all" dirty="0" smtClean="0">
                <a:ln/>
                <a:solidFill>
                  <a:srgbClr val="0000FF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3см</a:t>
            </a:r>
            <a:endParaRPr lang="ru-RU" sz="1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D:\ДИЛФУЗ\ФОНЫ 2012\шака\1287957603_japan-background-1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9512" y="1556792"/>
            <a:ext cx="5013680" cy="42165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k-KZ" sz="4400" b="1" cap="all" dirty="0" smtClean="0">
                <a:ln/>
                <a:solidFill>
                  <a:srgbClr val="0000FF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разность</a:t>
            </a:r>
            <a:r>
              <a:rPr kumimoji="0" lang="kk-KZ" sz="4400" b="1" i="0" u="none" strike="noStrike" cap="all" spc="0" normalizeH="0" baseline="0" dirty="0" smtClean="0">
                <a:ln/>
                <a:solidFill>
                  <a:srgbClr val="0000FF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kumimoji="0" lang="kk-KZ" sz="4400" b="1" i="0" u="none" strike="noStrike" cap="all" spc="0" normalizeH="0" baseline="0" dirty="0" smtClean="0">
                <a:ln/>
                <a:solidFill>
                  <a:srgbClr val="0000FF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kumimoji="0" lang="ru-RU" sz="4400" b="1" i="0" u="none" strike="noStrike" cap="all" spc="0" normalizeH="0" baseline="0" dirty="0" smtClean="0">
              <a:ln/>
              <a:solidFill>
                <a:srgbClr val="0000FF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k-KZ" sz="4400" b="1" cap="all" dirty="0" smtClean="0">
                <a:ln/>
                <a:solidFill>
                  <a:srgbClr val="0000FF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вычитаемое</a:t>
            </a:r>
            <a:r>
              <a:rPr kumimoji="0" lang="kk-KZ" sz="4400" b="1" i="0" u="none" strike="noStrike" cap="all" spc="0" normalizeH="0" baseline="0" dirty="0" smtClean="0">
                <a:ln/>
                <a:solidFill>
                  <a:srgbClr val="0000FF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kk-KZ" sz="4400" b="1" i="0" u="none" strike="noStrike" cap="all" spc="0" normalizeH="0" baseline="0" dirty="0" smtClean="0">
                <a:ln/>
                <a:solidFill>
                  <a:srgbClr val="0000FF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kumimoji="0" lang="ru-RU" sz="4400" b="1" i="0" u="none" strike="noStrike" cap="all" spc="0" normalizeH="0" baseline="0" dirty="0" smtClean="0">
              <a:ln/>
              <a:solidFill>
                <a:srgbClr val="0000FF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6000" b="1" i="0" u="none" strike="noStrike" cap="all" spc="0" normalizeH="0" baseline="0" dirty="0" smtClean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9 – 5 = 4</a:t>
            </a:r>
            <a:endParaRPr kumimoji="0" lang="ru-RU" sz="6000" b="1" i="0" u="none" strike="noStrike" cap="all" spc="0" normalizeH="0" baseline="0" dirty="0" smtClean="0">
              <a:ln/>
              <a:solidFill>
                <a:srgbClr val="C0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6000" b="1" i="0" u="none" strike="noStrike" cap="all" spc="0" normalizeH="0" baseline="0" dirty="0" smtClean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5+ 4 = 9</a:t>
            </a:r>
            <a:endParaRPr kumimoji="0" lang="ru-RU" sz="6000" b="1" i="0" u="none" strike="noStrike" cap="all" spc="0" normalizeH="0" baseline="0" dirty="0" smtClean="0">
              <a:ln/>
              <a:solidFill>
                <a:srgbClr val="C0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6000" b="1" i="0" u="none" strike="noStrike" cap="all" spc="0" normalizeH="0" baseline="0" dirty="0" smtClean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9  &gt; 4</a:t>
            </a:r>
            <a:endParaRPr lang="ru-RU" sz="6000" b="1" cap="all" spc="0" dirty="0">
              <a:ln/>
              <a:solidFill>
                <a:srgbClr val="C0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20646" y="0"/>
            <a:ext cx="39741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kk-KZ" sz="5400" b="1" cap="all" dirty="0">
                <a:ln/>
                <a:solidFill>
                  <a:srgbClr val="FF0066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r>
              <a:rPr kumimoji="0" lang="kk-KZ" sz="5400" b="1" i="0" u="none" strike="noStrike" cap="all" spc="0" normalizeH="0" baseline="0" dirty="0" smtClean="0">
                <a:ln/>
                <a:solidFill>
                  <a:srgbClr val="FF0066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kk-KZ" sz="5400" b="1" cap="all" dirty="0" smtClean="0">
                <a:ln/>
                <a:solidFill>
                  <a:srgbClr val="FF0066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пример</a:t>
            </a:r>
            <a:endParaRPr lang="ru-RU" sz="5400" b="1" cap="all" spc="0" dirty="0">
              <a:ln/>
              <a:solidFill>
                <a:srgbClr val="FF0066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" descr="D:\ДИЛФУЗ\ФОНЫ 2012\шака\1287957603_japan-background-1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076927" y="0"/>
            <a:ext cx="496860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000" b="1" cap="all" spc="0" dirty="0" smtClean="0">
                <a:ln/>
                <a:solidFill>
                  <a:srgbClr val="0000FF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Закрепление урока</a:t>
            </a:r>
            <a:endParaRPr lang="ru-RU" sz="4000" b="1" cap="all" spc="0" dirty="0">
              <a:ln/>
              <a:solidFill>
                <a:srgbClr val="0000FF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grpSp>
        <p:nvGrpSpPr>
          <p:cNvPr id="36" name="Группа 35"/>
          <p:cNvGrpSpPr/>
          <p:nvPr/>
        </p:nvGrpSpPr>
        <p:grpSpPr>
          <a:xfrm>
            <a:off x="323528" y="1628800"/>
            <a:ext cx="2926972" cy="2232248"/>
            <a:chOff x="0" y="1628800"/>
            <a:chExt cx="2926972" cy="2232248"/>
          </a:xfrm>
        </p:grpSpPr>
        <p:pic>
          <p:nvPicPr>
            <p:cNvPr id="37890" name="Picture 2" descr="D:\ДИЛФУЗ\ДИЛФУЗ\Downloads\Новая папка\жжжж.gif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1628800"/>
              <a:ext cx="1019268" cy="1080120"/>
            </a:xfrm>
            <a:prstGeom prst="rect">
              <a:avLst/>
            </a:prstGeom>
            <a:noFill/>
          </p:spPr>
        </p:pic>
        <p:pic>
          <p:nvPicPr>
            <p:cNvPr id="5" name="Picture 2" descr="D:\ДИЛФУЗ\ДИЛФУЗ\Downloads\Новая папка\жжжж.gif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36104" y="1628800"/>
              <a:ext cx="1019268" cy="1080120"/>
            </a:xfrm>
            <a:prstGeom prst="rect">
              <a:avLst/>
            </a:prstGeom>
            <a:noFill/>
          </p:spPr>
        </p:pic>
        <p:pic>
          <p:nvPicPr>
            <p:cNvPr id="6" name="Picture 2" descr="D:\ДИЛФУЗ\ДИЛФУЗ\Downloads\Новая папка\жжжж.gif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872208" y="1628800"/>
              <a:ext cx="1019268" cy="1080120"/>
            </a:xfrm>
            <a:prstGeom prst="rect">
              <a:avLst/>
            </a:prstGeom>
            <a:noFill/>
          </p:spPr>
        </p:pic>
        <p:pic>
          <p:nvPicPr>
            <p:cNvPr id="7" name="Picture 2" descr="D:\ДИЛФУЗ\ДИЛФУЗ\Downloads\Новая папка\жжжж.gif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2780928"/>
              <a:ext cx="1019268" cy="1080120"/>
            </a:xfrm>
            <a:prstGeom prst="rect">
              <a:avLst/>
            </a:prstGeom>
            <a:noFill/>
          </p:spPr>
        </p:pic>
        <p:pic>
          <p:nvPicPr>
            <p:cNvPr id="8" name="Picture 2" descr="D:\ДИЛФУЗ\ДИЛФУЗ\Downloads\Новая папка\жжжж.gif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36104" y="2780928"/>
              <a:ext cx="1019268" cy="1080120"/>
            </a:xfrm>
            <a:prstGeom prst="rect">
              <a:avLst/>
            </a:prstGeom>
            <a:noFill/>
          </p:spPr>
        </p:pic>
        <p:pic>
          <p:nvPicPr>
            <p:cNvPr id="9" name="Picture 2" descr="D:\ДИЛФУЗ\ДИЛФУЗ\Downloads\Новая папка\жжжж.gif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07704" y="2780928"/>
              <a:ext cx="1019268" cy="1080120"/>
            </a:xfrm>
            <a:prstGeom prst="rect">
              <a:avLst/>
            </a:prstGeom>
            <a:noFill/>
          </p:spPr>
        </p:pic>
      </p:grpSp>
      <p:grpSp>
        <p:nvGrpSpPr>
          <p:cNvPr id="11" name="Группа 10"/>
          <p:cNvGrpSpPr/>
          <p:nvPr/>
        </p:nvGrpSpPr>
        <p:grpSpPr>
          <a:xfrm>
            <a:off x="4355976" y="1700808"/>
            <a:ext cx="1955372" cy="2232248"/>
            <a:chOff x="251520" y="1628800"/>
            <a:chExt cx="1955372" cy="2232248"/>
          </a:xfrm>
        </p:grpSpPr>
        <p:pic>
          <p:nvPicPr>
            <p:cNvPr id="12" name="Picture 2" descr="D:\ДИЛФУЗ\ДИЛФУЗ\Downloads\Новая папка\жжжж.gif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1520" y="1628800"/>
              <a:ext cx="1019268" cy="1080120"/>
            </a:xfrm>
            <a:prstGeom prst="rect">
              <a:avLst/>
            </a:prstGeom>
            <a:noFill/>
          </p:spPr>
        </p:pic>
        <p:pic>
          <p:nvPicPr>
            <p:cNvPr id="13" name="Picture 2" descr="D:\ДИЛФУЗ\ДИЛФУЗ\Downloads\Новая папка\жжжж.gif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87624" y="1628800"/>
              <a:ext cx="1019268" cy="1080120"/>
            </a:xfrm>
            <a:prstGeom prst="rect">
              <a:avLst/>
            </a:prstGeom>
            <a:noFill/>
          </p:spPr>
        </p:pic>
        <p:pic>
          <p:nvPicPr>
            <p:cNvPr id="15" name="Picture 2" descr="D:\ДИЛФУЗ\ДИЛФУЗ\Downloads\Новая папка\жжжж.gif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1520" y="2780928"/>
              <a:ext cx="1019268" cy="1080120"/>
            </a:xfrm>
            <a:prstGeom prst="rect">
              <a:avLst/>
            </a:prstGeom>
            <a:noFill/>
          </p:spPr>
        </p:pic>
        <p:pic>
          <p:nvPicPr>
            <p:cNvPr id="16" name="Picture 2" descr="D:\ДИЛФУЗ\ДИЛФУЗ\Downloads\Новая папка\жжжж.gif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87624" y="2780928"/>
              <a:ext cx="1019268" cy="1080120"/>
            </a:xfrm>
            <a:prstGeom prst="rect">
              <a:avLst/>
            </a:prstGeom>
            <a:noFill/>
          </p:spPr>
        </p:pic>
      </p:grpSp>
      <p:sp>
        <p:nvSpPr>
          <p:cNvPr id="17" name="Крест 16"/>
          <p:cNvSpPr/>
          <p:nvPr/>
        </p:nvSpPr>
        <p:spPr>
          <a:xfrm>
            <a:off x="3203848" y="2348880"/>
            <a:ext cx="914400" cy="914400"/>
          </a:xfrm>
          <a:prstGeom prst="plus">
            <a:avLst>
              <a:gd name="adj" fmla="val 40517"/>
            </a:avLst>
          </a:prstGeom>
          <a:solidFill>
            <a:srgbClr val="0000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8" name="Группа 17"/>
          <p:cNvGrpSpPr/>
          <p:nvPr/>
        </p:nvGrpSpPr>
        <p:grpSpPr>
          <a:xfrm>
            <a:off x="0" y="4149080"/>
            <a:ext cx="2891476" cy="2232248"/>
            <a:chOff x="251520" y="1628800"/>
            <a:chExt cx="2891476" cy="2232248"/>
          </a:xfrm>
        </p:grpSpPr>
        <p:pic>
          <p:nvPicPr>
            <p:cNvPr id="19" name="Picture 2" descr="D:\ДИЛФУЗ\ДИЛФУЗ\Downloads\Новая папка\жжжж.gif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1520" y="1628800"/>
              <a:ext cx="1019268" cy="1080120"/>
            </a:xfrm>
            <a:prstGeom prst="rect">
              <a:avLst/>
            </a:prstGeom>
            <a:noFill/>
          </p:spPr>
        </p:pic>
        <p:pic>
          <p:nvPicPr>
            <p:cNvPr id="20" name="Picture 2" descr="D:\ДИЛФУЗ\ДИЛФУЗ\Downloads\Новая папка\жжжж.gif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87624" y="1628800"/>
              <a:ext cx="1019268" cy="1080120"/>
            </a:xfrm>
            <a:prstGeom prst="rect">
              <a:avLst/>
            </a:prstGeom>
            <a:noFill/>
          </p:spPr>
        </p:pic>
        <p:pic>
          <p:nvPicPr>
            <p:cNvPr id="21" name="Picture 2" descr="D:\ДИЛФУЗ\ДИЛФУЗ\Downloads\Новая папка\жжжж.gif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23728" y="1628800"/>
              <a:ext cx="1019268" cy="1080120"/>
            </a:xfrm>
            <a:prstGeom prst="rect">
              <a:avLst/>
            </a:prstGeom>
            <a:noFill/>
          </p:spPr>
        </p:pic>
        <p:pic>
          <p:nvPicPr>
            <p:cNvPr id="22" name="Picture 2" descr="D:\ДИЛФУЗ\ДИЛФУЗ\Downloads\Новая папка\жжжж.gif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1520" y="2780928"/>
              <a:ext cx="1019268" cy="1080120"/>
            </a:xfrm>
            <a:prstGeom prst="rect">
              <a:avLst/>
            </a:prstGeom>
            <a:noFill/>
          </p:spPr>
        </p:pic>
        <p:pic>
          <p:nvPicPr>
            <p:cNvPr id="23" name="Picture 2" descr="D:\ДИЛФУЗ\ДИЛФУЗ\Downloads\Новая папка\жжжж.gif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87624" y="2780928"/>
              <a:ext cx="1019268" cy="1080120"/>
            </a:xfrm>
            <a:prstGeom prst="rect">
              <a:avLst/>
            </a:prstGeom>
            <a:noFill/>
          </p:spPr>
        </p:pic>
        <p:pic>
          <p:nvPicPr>
            <p:cNvPr id="24" name="Picture 2" descr="D:\ДИЛФУЗ\ДИЛФУЗ\Downloads\Новая папка\жжжж.gif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087216" y="2780928"/>
              <a:ext cx="1019268" cy="1080120"/>
            </a:xfrm>
            <a:prstGeom prst="rect">
              <a:avLst/>
            </a:prstGeom>
            <a:noFill/>
          </p:spPr>
        </p:pic>
      </p:grpSp>
      <p:grpSp>
        <p:nvGrpSpPr>
          <p:cNvPr id="25" name="Группа 24"/>
          <p:cNvGrpSpPr/>
          <p:nvPr/>
        </p:nvGrpSpPr>
        <p:grpSpPr>
          <a:xfrm>
            <a:off x="2771800" y="4149080"/>
            <a:ext cx="1955372" cy="2232248"/>
            <a:chOff x="251520" y="1628800"/>
            <a:chExt cx="1955372" cy="2232248"/>
          </a:xfrm>
        </p:grpSpPr>
        <p:pic>
          <p:nvPicPr>
            <p:cNvPr id="26" name="Picture 2" descr="D:\ДИЛФУЗ\ДИЛФУЗ\Downloads\Новая папка\жжжж.gif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1520" y="1628800"/>
              <a:ext cx="1019268" cy="1080120"/>
            </a:xfrm>
            <a:prstGeom prst="rect">
              <a:avLst/>
            </a:prstGeom>
            <a:noFill/>
          </p:spPr>
        </p:pic>
        <p:pic>
          <p:nvPicPr>
            <p:cNvPr id="27" name="Picture 2" descr="D:\ДИЛФУЗ\ДИЛФУЗ\Downloads\Новая папка\жжжж.gif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87624" y="1628800"/>
              <a:ext cx="1019268" cy="1080120"/>
            </a:xfrm>
            <a:prstGeom prst="rect">
              <a:avLst/>
            </a:prstGeom>
            <a:noFill/>
          </p:spPr>
        </p:pic>
        <p:pic>
          <p:nvPicPr>
            <p:cNvPr id="28" name="Picture 2" descr="D:\ДИЛФУЗ\ДИЛФУЗ\Downloads\Новая папка\жжжж.gif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1520" y="2780928"/>
              <a:ext cx="1019268" cy="1080120"/>
            </a:xfrm>
            <a:prstGeom prst="rect">
              <a:avLst/>
            </a:prstGeom>
            <a:noFill/>
          </p:spPr>
        </p:pic>
        <p:pic>
          <p:nvPicPr>
            <p:cNvPr id="29" name="Picture 2" descr="D:\ДИЛФУЗ\ДИЛФУЗ\Downloads\Новая папка\жжжж.gif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87624" y="2780928"/>
              <a:ext cx="1019268" cy="1080120"/>
            </a:xfrm>
            <a:prstGeom prst="rect">
              <a:avLst/>
            </a:prstGeom>
            <a:noFill/>
          </p:spPr>
        </p:pic>
      </p:grpSp>
      <p:grpSp>
        <p:nvGrpSpPr>
          <p:cNvPr id="31" name="Группа 30"/>
          <p:cNvGrpSpPr/>
          <p:nvPr/>
        </p:nvGrpSpPr>
        <p:grpSpPr>
          <a:xfrm>
            <a:off x="5508104" y="4221088"/>
            <a:ext cx="1955372" cy="2232248"/>
            <a:chOff x="251520" y="1628800"/>
            <a:chExt cx="1955372" cy="2232248"/>
          </a:xfrm>
        </p:grpSpPr>
        <p:pic>
          <p:nvPicPr>
            <p:cNvPr id="32" name="Picture 2" descr="D:\ДИЛФУЗ\ДИЛФУЗ\Downloads\Новая папка\жжжж.gif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1520" y="1628800"/>
              <a:ext cx="1019268" cy="1080120"/>
            </a:xfrm>
            <a:prstGeom prst="rect">
              <a:avLst/>
            </a:prstGeom>
            <a:noFill/>
          </p:spPr>
        </p:pic>
        <p:pic>
          <p:nvPicPr>
            <p:cNvPr id="33" name="Picture 2" descr="D:\ДИЛФУЗ\ДИЛФУЗ\Downloads\Новая папка\жжжж.gif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87624" y="1628800"/>
              <a:ext cx="1019268" cy="1080120"/>
            </a:xfrm>
            <a:prstGeom prst="rect">
              <a:avLst/>
            </a:prstGeom>
            <a:noFill/>
          </p:spPr>
        </p:pic>
        <p:pic>
          <p:nvPicPr>
            <p:cNvPr id="34" name="Picture 2" descr="D:\ДИЛФУЗ\ДИЛФУЗ\Downloads\Новая папка\жжжж.gif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1520" y="2780928"/>
              <a:ext cx="1019268" cy="1080120"/>
            </a:xfrm>
            <a:prstGeom prst="rect">
              <a:avLst/>
            </a:prstGeom>
            <a:noFill/>
          </p:spPr>
        </p:pic>
        <p:pic>
          <p:nvPicPr>
            <p:cNvPr id="35" name="Picture 2" descr="D:\ДИЛФУЗ\ДИЛФУЗ\Downloads\Новая папка\жжжж.gif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87624" y="2780928"/>
              <a:ext cx="1019268" cy="1080120"/>
            </a:xfrm>
            <a:prstGeom prst="rect">
              <a:avLst/>
            </a:prstGeom>
            <a:noFill/>
          </p:spPr>
        </p:pic>
      </p:grpSp>
      <p:sp>
        <p:nvSpPr>
          <p:cNvPr id="38" name="Равно 37"/>
          <p:cNvSpPr/>
          <p:nvPr/>
        </p:nvSpPr>
        <p:spPr>
          <a:xfrm>
            <a:off x="6228184" y="2276872"/>
            <a:ext cx="914400" cy="914400"/>
          </a:xfrm>
          <a:prstGeom prst="mathEqual">
            <a:avLst/>
          </a:prstGeom>
          <a:solidFill>
            <a:srgbClr val="0000FF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7003480" y="1556792"/>
            <a:ext cx="1980030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13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10</a:t>
            </a:r>
            <a:endParaRPr lang="ru-RU" sz="138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4860032" y="5301208"/>
            <a:ext cx="648072" cy="216024"/>
          </a:xfrm>
          <a:prstGeom prst="rect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Равно 40"/>
          <p:cNvSpPr/>
          <p:nvPr/>
        </p:nvSpPr>
        <p:spPr>
          <a:xfrm>
            <a:off x="7164288" y="4941168"/>
            <a:ext cx="914400" cy="914400"/>
          </a:xfrm>
          <a:prstGeom prst="mathEqual">
            <a:avLst/>
          </a:prstGeom>
          <a:solidFill>
            <a:srgbClr val="0000FF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7901161" y="4293096"/>
            <a:ext cx="1082349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13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6</a:t>
            </a:r>
            <a:endParaRPr lang="ru-RU" sz="138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4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E:\море\facegfx-vector-beautiful-summer-beach-background-04-vector.jpg"/>
          <p:cNvPicPr>
            <a:picLocks noChangeAspect="1" noChangeArrowheads="1"/>
          </p:cNvPicPr>
          <p:nvPr/>
        </p:nvPicPr>
        <p:blipFill>
          <a:blip r:embed="rId2" cstate="print"/>
          <a:srcRect l="2062" t="2739" r="2062" b="273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6388" name="Picture 4" descr="E:\Сабохат\Анимации\Спасибо\1194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905000"/>
            <a:ext cx="6858000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edsovet.su/_ld/266/419887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0" y="-34925"/>
            <a:ext cx="9180513" cy="6892925"/>
            <a:chOff x="0" y="-17"/>
            <a:chExt cx="5783" cy="4342"/>
          </a:xfrm>
        </p:grpSpPr>
        <p:grpSp>
          <p:nvGrpSpPr>
            <p:cNvPr id="4" name="Group 9"/>
            <p:cNvGrpSpPr>
              <a:grpSpLocks/>
            </p:cNvGrpSpPr>
            <p:nvPr/>
          </p:nvGrpSpPr>
          <p:grpSpPr bwMode="auto">
            <a:xfrm>
              <a:off x="0" y="-17"/>
              <a:ext cx="5783" cy="4337"/>
              <a:chOff x="0" y="-17"/>
              <a:chExt cx="5783" cy="4337"/>
            </a:xfrm>
          </p:grpSpPr>
          <p:pic>
            <p:nvPicPr>
              <p:cNvPr id="12" name="Picture 10" descr="пгшлпгш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rot="5400000">
                <a:off x="-2109" y="2138"/>
                <a:ext cx="4291" cy="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" name="Picture 11" descr="пгшлпгш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2" y="-17"/>
                <a:ext cx="5760" cy="1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" name="Picture 12" descr="пгшлпгш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rot="5400000">
                <a:off x="3601" y="2138"/>
                <a:ext cx="4291" cy="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1" name="Picture 13" descr="пгшлпгш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4225"/>
              <a:ext cx="5760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4" name="Рисунок 23" descr="сава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188640"/>
            <a:ext cx="1691680" cy="1329177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611560" y="6093296"/>
            <a:ext cx="8136904" cy="554360"/>
          </a:xfrm>
          <a:prstGeom prst="rect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460" name="AutoShape 4" descr="http://www.hotmijsk-school.narod.ru/images/3f.jpg"/>
          <p:cNvSpPr>
            <a:spLocks noChangeAspect="1" noChangeArrowheads="1"/>
          </p:cNvSpPr>
          <p:nvPr/>
        </p:nvSpPr>
        <p:spPr bwMode="auto">
          <a:xfrm>
            <a:off x="155575" y="-1760538"/>
            <a:ext cx="4286250" cy="36766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1403648" y="5517232"/>
            <a:ext cx="7344816" cy="554360"/>
          </a:xfrm>
          <a:prstGeom prst="rect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2195736" y="4941168"/>
            <a:ext cx="6552728" cy="554360"/>
          </a:xfrm>
          <a:prstGeom prst="rect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3059832" y="4365104"/>
            <a:ext cx="5688632" cy="554360"/>
          </a:xfrm>
          <a:prstGeom prst="rect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3995936" y="3789040"/>
            <a:ext cx="4752528" cy="554360"/>
          </a:xfrm>
          <a:prstGeom prst="rect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4860032" y="3212976"/>
            <a:ext cx="3888432" cy="554360"/>
          </a:xfrm>
          <a:prstGeom prst="rect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5868144" y="2636912"/>
            <a:ext cx="2880320" cy="554360"/>
          </a:xfrm>
          <a:prstGeom prst="rect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554" name="Picture 2" descr="http://tapisarevskaya.rusedu.net/gallery/1415/fa853715c7e5t.jpg"/>
          <p:cNvPicPr>
            <a:picLocks noChangeAspect="1" noChangeArrowheads="1"/>
          </p:cNvPicPr>
          <p:nvPr/>
        </p:nvPicPr>
        <p:blipFill>
          <a:blip r:embed="rId5" cstate="print"/>
          <a:srcRect l="20160" r="7265" b="-3145"/>
          <a:stretch>
            <a:fillRect/>
          </a:stretch>
        </p:blipFill>
        <p:spPr bwMode="auto">
          <a:xfrm>
            <a:off x="395536" y="4509120"/>
            <a:ext cx="1152128" cy="171602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2" descr="http://tapisarevskaya.rusedu.net/gallery/1415/fa853715c7e5t.jpg"/>
          <p:cNvPicPr>
            <a:picLocks noChangeAspect="1" noChangeArrowheads="1"/>
          </p:cNvPicPr>
          <p:nvPr/>
        </p:nvPicPr>
        <p:blipFill>
          <a:blip r:embed="rId6" cstate="print"/>
          <a:srcRect l="20160" r="7265" b="-3145"/>
          <a:stretch>
            <a:fillRect/>
          </a:stretch>
        </p:blipFill>
        <p:spPr bwMode="auto">
          <a:xfrm>
            <a:off x="1979711" y="2780928"/>
            <a:ext cx="1538895" cy="22920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" name="Picture 2" descr="http://tapisarevskaya.rusedu.net/gallery/1415/fa853715c7e5t.jpg"/>
          <p:cNvPicPr>
            <a:picLocks noChangeAspect="1" noChangeArrowheads="1"/>
          </p:cNvPicPr>
          <p:nvPr/>
        </p:nvPicPr>
        <p:blipFill>
          <a:blip r:embed="rId6" cstate="print"/>
          <a:srcRect l="20160" r="7265" b="-3145"/>
          <a:stretch>
            <a:fillRect/>
          </a:stretch>
        </p:blipFill>
        <p:spPr bwMode="auto">
          <a:xfrm>
            <a:off x="3419871" y="836712"/>
            <a:ext cx="2089253" cy="31118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60" name="Picture 8" descr="http://www.arnapress.kz/wp-content/uploads/2014/12/111.jpg"/>
          <p:cNvPicPr>
            <a:picLocks noChangeAspect="1" noChangeArrowheads="1"/>
          </p:cNvPicPr>
          <p:nvPr/>
        </p:nvPicPr>
        <p:blipFill>
          <a:blip r:embed="rId7" cstate="print"/>
          <a:srcRect t="9618"/>
          <a:stretch>
            <a:fillRect/>
          </a:stretch>
        </p:blipFill>
        <p:spPr bwMode="auto">
          <a:xfrm>
            <a:off x="6444208" y="0"/>
            <a:ext cx="2051245" cy="27809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ДИЛФУЗ\ФОНЫ 2012\шака\1287957603_japan-background-1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170" descr="D:\foto\Shuhrat foto\школа\OFFICE\TREE2.WMF"/>
          <p:cNvPicPr>
            <a:picLocks noChangeAspect="1" noChangeArrowheads="1"/>
          </p:cNvPicPr>
          <p:nvPr/>
        </p:nvPicPr>
        <p:blipFill>
          <a:blip r:embed="rId3" cstate="print"/>
          <a:srcRect r="50758"/>
          <a:stretch>
            <a:fillRect/>
          </a:stretch>
        </p:blipFill>
        <p:spPr bwMode="auto">
          <a:xfrm>
            <a:off x="539552" y="0"/>
            <a:ext cx="4139952" cy="6622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" descr="D:\Documents and Settings\UserXP\Рабочий стол\ойим\Новая папка\дарахт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857750"/>
            <a:ext cx="128587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" descr="D:\Documents and Settings\UserXP\Рабочий стол\ойим\Новая папка\дарахт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4368" y="4286250"/>
            <a:ext cx="1259632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7" name="Группа 26"/>
          <p:cNvGrpSpPr/>
          <p:nvPr/>
        </p:nvGrpSpPr>
        <p:grpSpPr>
          <a:xfrm>
            <a:off x="683568" y="0"/>
            <a:ext cx="7920880" cy="6858000"/>
            <a:chOff x="683568" y="0"/>
            <a:chExt cx="7920880" cy="6858000"/>
          </a:xfrm>
        </p:grpSpPr>
        <p:grpSp>
          <p:nvGrpSpPr>
            <p:cNvPr id="19" name="Группа 18"/>
            <p:cNvGrpSpPr/>
            <p:nvPr/>
          </p:nvGrpSpPr>
          <p:grpSpPr>
            <a:xfrm>
              <a:off x="683568" y="0"/>
              <a:ext cx="7920880" cy="6858000"/>
              <a:chOff x="683568" y="1"/>
              <a:chExt cx="7920880" cy="6858000"/>
            </a:xfrm>
          </p:grpSpPr>
          <p:grpSp>
            <p:nvGrpSpPr>
              <p:cNvPr id="3" name="Group 5"/>
              <p:cNvGrpSpPr>
                <a:grpSpLocks noChangeAspect="1"/>
              </p:cNvGrpSpPr>
              <p:nvPr/>
            </p:nvGrpSpPr>
            <p:grpSpPr bwMode="auto">
              <a:xfrm>
                <a:off x="683568" y="1"/>
                <a:ext cx="7920880" cy="6858000"/>
                <a:chOff x="1710" y="884"/>
                <a:chExt cx="2205" cy="2356"/>
              </a:xfrm>
            </p:grpSpPr>
            <p:sp>
              <p:nvSpPr>
                <p:cNvPr id="4" name="AutoShape 4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1710" y="884"/>
                  <a:ext cx="2205" cy="235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" name="Freeform 6"/>
                <p:cNvSpPr>
                  <a:spLocks/>
                </p:cNvSpPr>
                <p:nvPr/>
              </p:nvSpPr>
              <p:spPr bwMode="auto">
                <a:xfrm>
                  <a:off x="1921" y="1264"/>
                  <a:ext cx="1529" cy="1976"/>
                </a:xfrm>
                <a:custGeom>
                  <a:avLst/>
                  <a:gdLst>
                    <a:gd name="T0" fmla="*/ 906 w 1529"/>
                    <a:gd name="T1" fmla="*/ 1664 h 1976"/>
                    <a:gd name="T2" fmla="*/ 1030 w 1529"/>
                    <a:gd name="T3" fmla="*/ 1211 h 1976"/>
                    <a:gd name="T4" fmla="*/ 1117 w 1529"/>
                    <a:gd name="T5" fmla="*/ 1119 h 1976"/>
                    <a:gd name="T6" fmla="*/ 1022 w 1529"/>
                    <a:gd name="T7" fmla="*/ 1119 h 1976"/>
                    <a:gd name="T8" fmla="*/ 1194 w 1529"/>
                    <a:gd name="T9" fmla="*/ 862 h 1976"/>
                    <a:gd name="T10" fmla="*/ 1507 w 1529"/>
                    <a:gd name="T11" fmla="*/ 811 h 1976"/>
                    <a:gd name="T12" fmla="*/ 1347 w 1529"/>
                    <a:gd name="T13" fmla="*/ 780 h 1976"/>
                    <a:gd name="T14" fmla="*/ 1117 w 1529"/>
                    <a:gd name="T15" fmla="*/ 903 h 1976"/>
                    <a:gd name="T16" fmla="*/ 1124 w 1529"/>
                    <a:gd name="T17" fmla="*/ 770 h 1976"/>
                    <a:gd name="T18" fmla="*/ 1342 w 1529"/>
                    <a:gd name="T19" fmla="*/ 499 h 1976"/>
                    <a:gd name="T20" fmla="*/ 1383 w 1529"/>
                    <a:gd name="T21" fmla="*/ 465 h 1976"/>
                    <a:gd name="T22" fmla="*/ 1260 w 1529"/>
                    <a:gd name="T23" fmla="*/ 484 h 1976"/>
                    <a:gd name="T24" fmla="*/ 1294 w 1529"/>
                    <a:gd name="T25" fmla="*/ 400 h 1976"/>
                    <a:gd name="T26" fmla="*/ 1151 w 1529"/>
                    <a:gd name="T27" fmla="*/ 639 h 1976"/>
                    <a:gd name="T28" fmla="*/ 1044 w 1529"/>
                    <a:gd name="T29" fmla="*/ 954 h 1976"/>
                    <a:gd name="T30" fmla="*/ 969 w 1529"/>
                    <a:gd name="T31" fmla="*/ 1208 h 1976"/>
                    <a:gd name="T32" fmla="*/ 889 w 1529"/>
                    <a:gd name="T33" fmla="*/ 1400 h 1976"/>
                    <a:gd name="T34" fmla="*/ 865 w 1529"/>
                    <a:gd name="T35" fmla="*/ 998 h 1976"/>
                    <a:gd name="T36" fmla="*/ 1102 w 1529"/>
                    <a:gd name="T37" fmla="*/ 523 h 1976"/>
                    <a:gd name="T38" fmla="*/ 882 w 1529"/>
                    <a:gd name="T39" fmla="*/ 845 h 1976"/>
                    <a:gd name="T40" fmla="*/ 826 w 1529"/>
                    <a:gd name="T41" fmla="*/ 543 h 1976"/>
                    <a:gd name="T42" fmla="*/ 947 w 1529"/>
                    <a:gd name="T43" fmla="*/ 337 h 1976"/>
                    <a:gd name="T44" fmla="*/ 1204 w 1529"/>
                    <a:gd name="T45" fmla="*/ 165 h 1976"/>
                    <a:gd name="T46" fmla="*/ 1054 w 1529"/>
                    <a:gd name="T47" fmla="*/ 223 h 1976"/>
                    <a:gd name="T48" fmla="*/ 848 w 1529"/>
                    <a:gd name="T49" fmla="*/ 438 h 1976"/>
                    <a:gd name="T50" fmla="*/ 826 w 1529"/>
                    <a:gd name="T51" fmla="*/ 293 h 1976"/>
                    <a:gd name="T52" fmla="*/ 887 w 1529"/>
                    <a:gd name="T53" fmla="*/ 170 h 1976"/>
                    <a:gd name="T54" fmla="*/ 770 w 1529"/>
                    <a:gd name="T55" fmla="*/ 206 h 1976"/>
                    <a:gd name="T56" fmla="*/ 705 w 1529"/>
                    <a:gd name="T57" fmla="*/ 49 h 1976"/>
                    <a:gd name="T58" fmla="*/ 751 w 1529"/>
                    <a:gd name="T59" fmla="*/ 237 h 1976"/>
                    <a:gd name="T60" fmla="*/ 591 w 1529"/>
                    <a:gd name="T61" fmla="*/ 39 h 1976"/>
                    <a:gd name="T62" fmla="*/ 778 w 1529"/>
                    <a:gd name="T63" fmla="*/ 547 h 1976"/>
                    <a:gd name="T64" fmla="*/ 734 w 1529"/>
                    <a:gd name="T65" fmla="*/ 533 h 1976"/>
                    <a:gd name="T66" fmla="*/ 654 w 1529"/>
                    <a:gd name="T67" fmla="*/ 327 h 1976"/>
                    <a:gd name="T68" fmla="*/ 547 w 1529"/>
                    <a:gd name="T69" fmla="*/ 373 h 1976"/>
                    <a:gd name="T70" fmla="*/ 640 w 1529"/>
                    <a:gd name="T71" fmla="*/ 451 h 1976"/>
                    <a:gd name="T72" fmla="*/ 768 w 1529"/>
                    <a:gd name="T73" fmla="*/ 845 h 1976"/>
                    <a:gd name="T74" fmla="*/ 577 w 1529"/>
                    <a:gd name="T75" fmla="*/ 637 h 1976"/>
                    <a:gd name="T76" fmla="*/ 729 w 1529"/>
                    <a:gd name="T77" fmla="*/ 836 h 1976"/>
                    <a:gd name="T78" fmla="*/ 589 w 1529"/>
                    <a:gd name="T79" fmla="*/ 736 h 1976"/>
                    <a:gd name="T80" fmla="*/ 351 w 1529"/>
                    <a:gd name="T81" fmla="*/ 615 h 1976"/>
                    <a:gd name="T82" fmla="*/ 409 w 1529"/>
                    <a:gd name="T83" fmla="*/ 668 h 1976"/>
                    <a:gd name="T84" fmla="*/ 334 w 1529"/>
                    <a:gd name="T85" fmla="*/ 673 h 1976"/>
                    <a:gd name="T86" fmla="*/ 109 w 1529"/>
                    <a:gd name="T87" fmla="*/ 695 h 1976"/>
                    <a:gd name="T88" fmla="*/ 53 w 1529"/>
                    <a:gd name="T89" fmla="*/ 712 h 1976"/>
                    <a:gd name="T90" fmla="*/ 298 w 1529"/>
                    <a:gd name="T91" fmla="*/ 683 h 1976"/>
                    <a:gd name="T92" fmla="*/ 574 w 1529"/>
                    <a:gd name="T93" fmla="*/ 751 h 1976"/>
                    <a:gd name="T94" fmla="*/ 819 w 1529"/>
                    <a:gd name="T95" fmla="*/ 1126 h 1976"/>
                    <a:gd name="T96" fmla="*/ 703 w 1529"/>
                    <a:gd name="T97" fmla="*/ 1056 h 1976"/>
                    <a:gd name="T98" fmla="*/ 683 w 1529"/>
                    <a:gd name="T99" fmla="*/ 1092 h 1976"/>
                    <a:gd name="T100" fmla="*/ 354 w 1529"/>
                    <a:gd name="T101" fmla="*/ 937 h 1976"/>
                    <a:gd name="T102" fmla="*/ 695 w 1529"/>
                    <a:gd name="T103" fmla="*/ 1155 h 1976"/>
                    <a:gd name="T104" fmla="*/ 819 w 1529"/>
                    <a:gd name="T105" fmla="*/ 1395 h 1976"/>
                    <a:gd name="T106" fmla="*/ 819 w 1529"/>
                    <a:gd name="T107" fmla="*/ 1913 h 1976"/>
                    <a:gd name="T108" fmla="*/ 746 w 1529"/>
                    <a:gd name="T109" fmla="*/ 1976 h 197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1529"/>
                    <a:gd name="T166" fmla="*/ 0 h 1976"/>
                    <a:gd name="T167" fmla="*/ 1529 w 1529"/>
                    <a:gd name="T168" fmla="*/ 1976 h 1976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1529" h="1976">
                      <a:moveTo>
                        <a:pt x="971" y="1976"/>
                      </a:moveTo>
                      <a:lnTo>
                        <a:pt x="950" y="1961"/>
                      </a:lnTo>
                      <a:lnTo>
                        <a:pt x="933" y="1942"/>
                      </a:lnTo>
                      <a:lnTo>
                        <a:pt x="921" y="1915"/>
                      </a:lnTo>
                      <a:lnTo>
                        <a:pt x="913" y="1867"/>
                      </a:lnTo>
                      <a:lnTo>
                        <a:pt x="908" y="1782"/>
                      </a:lnTo>
                      <a:lnTo>
                        <a:pt x="906" y="1664"/>
                      </a:lnTo>
                      <a:lnTo>
                        <a:pt x="908" y="1540"/>
                      </a:lnTo>
                      <a:lnTo>
                        <a:pt x="925" y="1438"/>
                      </a:lnTo>
                      <a:lnTo>
                        <a:pt x="938" y="1395"/>
                      </a:lnTo>
                      <a:lnTo>
                        <a:pt x="952" y="1351"/>
                      </a:lnTo>
                      <a:lnTo>
                        <a:pt x="969" y="1303"/>
                      </a:lnTo>
                      <a:lnTo>
                        <a:pt x="993" y="1257"/>
                      </a:lnTo>
                      <a:lnTo>
                        <a:pt x="1030" y="1211"/>
                      </a:lnTo>
                      <a:lnTo>
                        <a:pt x="1076" y="1167"/>
                      </a:lnTo>
                      <a:lnTo>
                        <a:pt x="1139" y="1126"/>
                      </a:lnTo>
                      <a:lnTo>
                        <a:pt x="1221" y="1092"/>
                      </a:lnTo>
                      <a:lnTo>
                        <a:pt x="1204" y="1095"/>
                      </a:lnTo>
                      <a:lnTo>
                        <a:pt x="1180" y="1099"/>
                      </a:lnTo>
                      <a:lnTo>
                        <a:pt x="1148" y="1107"/>
                      </a:lnTo>
                      <a:lnTo>
                        <a:pt x="1117" y="1119"/>
                      </a:lnTo>
                      <a:lnTo>
                        <a:pt x="1083" y="1133"/>
                      </a:lnTo>
                      <a:lnTo>
                        <a:pt x="1049" y="1150"/>
                      </a:lnTo>
                      <a:lnTo>
                        <a:pt x="1020" y="1167"/>
                      </a:lnTo>
                      <a:lnTo>
                        <a:pt x="998" y="1189"/>
                      </a:lnTo>
                      <a:lnTo>
                        <a:pt x="1003" y="1172"/>
                      </a:lnTo>
                      <a:lnTo>
                        <a:pt x="1013" y="1148"/>
                      </a:lnTo>
                      <a:lnTo>
                        <a:pt x="1022" y="1119"/>
                      </a:lnTo>
                      <a:lnTo>
                        <a:pt x="1037" y="1085"/>
                      </a:lnTo>
                      <a:lnTo>
                        <a:pt x="1054" y="1046"/>
                      </a:lnTo>
                      <a:lnTo>
                        <a:pt x="1073" y="1007"/>
                      </a:lnTo>
                      <a:lnTo>
                        <a:pt x="1097" y="969"/>
                      </a:lnTo>
                      <a:lnTo>
                        <a:pt x="1127" y="930"/>
                      </a:lnTo>
                      <a:lnTo>
                        <a:pt x="1158" y="894"/>
                      </a:lnTo>
                      <a:lnTo>
                        <a:pt x="1194" y="862"/>
                      </a:lnTo>
                      <a:lnTo>
                        <a:pt x="1236" y="836"/>
                      </a:lnTo>
                      <a:lnTo>
                        <a:pt x="1282" y="814"/>
                      </a:lnTo>
                      <a:lnTo>
                        <a:pt x="1333" y="799"/>
                      </a:lnTo>
                      <a:lnTo>
                        <a:pt x="1388" y="794"/>
                      </a:lnTo>
                      <a:lnTo>
                        <a:pt x="1449" y="802"/>
                      </a:lnTo>
                      <a:lnTo>
                        <a:pt x="1517" y="819"/>
                      </a:lnTo>
                      <a:lnTo>
                        <a:pt x="1507" y="811"/>
                      </a:lnTo>
                      <a:lnTo>
                        <a:pt x="1495" y="804"/>
                      </a:lnTo>
                      <a:lnTo>
                        <a:pt x="1478" y="797"/>
                      </a:lnTo>
                      <a:lnTo>
                        <a:pt x="1456" y="790"/>
                      </a:lnTo>
                      <a:lnTo>
                        <a:pt x="1434" y="782"/>
                      </a:lnTo>
                      <a:lnTo>
                        <a:pt x="1408" y="780"/>
                      </a:lnTo>
                      <a:lnTo>
                        <a:pt x="1379" y="777"/>
                      </a:lnTo>
                      <a:lnTo>
                        <a:pt x="1347" y="780"/>
                      </a:lnTo>
                      <a:lnTo>
                        <a:pt x="1316" y="782"/>
                      </a:lnTo>
                      <a:lnTo>
                        <a:pt x="1282" y="792"/>
                      </a:lnTo>
                      <a:lnTo>
                        <a:pt x="1248" y="804"/>
                      </a:lnTo>
                      <a:lnTo>
                        <a:pt x="1214" y="821"/>
                      </a:lnTo>
                      <a:lnTo>
                        <a:pt x="1180" y="843"/>
                      </a:lnTo>
                      <a:lnTo>
                        <a:pt x="1148" y="869"/>
                      </a:lnTo>
                      <a:lnTo>
                        <a:pt x="1117" y="903"/>
                      </a:lnTo>
                      <a:lnTo>
                        <a:pt x="1085" y="944"/>
                      </a:lnTo>
                      <a:lnTo>
                        <a:pt x="1088" y="928"/>
                      </a:lnTo>
                      <a:lnTo>
                        <a:pt x="1090" y="906"/>
                      </a:lnTo>
                      <a:lnTo>
                        <a:pt x="1095" y="877"/>
                      </a:lnTo>
                      <a:lnTo>
                        <a:pt x="1102" y="845"/>
                      </a:lnTo>
                      <a:lnTo>
                        <a:pt x="1112" y="809"/>
                      </a:lnTo>
                      <a:lnTo>
                        <a:pt x="1124" y="770"/>
                      </a:lnTo>
                      <a:lnTo>
                        <a:pt x="1141" y="729"/>
                      </a:lnTo>
                      <a:lnTo>
                        <a:pt x="1163" y="688"/>
                      </a:lnTo>
                      <a:lnTo>
                        <a:pt x="1187" y="647"/>
                      </a:lnTo>
                      <a:lnTo>
                        <a:pt x="1216" y="606"/>
                      </a:lnTo>
                      <a:lnTo>
                        <a:pt x="1253" y="567"/>
                      </a:lnTo>
                      <a:lnTo>
                        <a:pt x="1294" y="530"/>
                      </a:lnTo>
                      <a:lnTo>
                        <a:pt x="1342" y="499"/>
                      </a:lnTo>
                      <a:lnTo>
                        <a:pt x="1398" y="470"/>
                      </a:lnTo>
                      <a:lnTo>
                        <a:pt x="1459" y="448"/>
                      </a:lnTo>
                      <a:lnTo>
                        <a:pt x="1529" y="431"/>
                      </a:lnTo>
                      <a:lnTo>
                        <a:pt x="1502" y="434"/>
                      </a:lnTo>
                      <a:lnTo>
                        <a:pt x="1468" y="441"/>
                      </a:lnTo>
                      <a:lnTo>
                        <a:pt x="1427" y="451"/>
                      </a:lnTo>
                      <a:lnTo>
                        <a:pt x="1383" y="465"/>
                      </a:lnTo>
                      <a:lnTo>
                        <a:pt x="1337" y="484"/>
                      </a:lnTo>
                      <a:lnTo>
                        <a:pt x="1291" y="511"/>
                      </a:lnTo>
                      <a:lnTo>
                        <a:pt x="1248" y="547"/>
                      </a:lnTo>
                      <a:lnTo>
                        <a:pt x="1209" y="591"/>
                      </a:lnTo>
                      <a:lnTo>
                        <a:pt x="1219" y="562"/>
                      </a:lnTo>
                      <a:lnTo>
                        <a:pt x="1238" y="526"/>
                      </a:lnTo>
                      <a:lnTo>
                        <a:pt x="1260" y="484"/>
                      </a:lnTo>
                      <a:lnTo>
                        <a:pt x="1284" y="443"/>
                      </a:lnTo>
                      <a:lnTo>
                        <a:pt x="1308" y="405"/>
                      </a:lnTo>
                      <a:lnTo>
                        <a:pt x="1328" y="371"/>
                      </a:lnTo>
                      <a:lnTo>
                        <a:pt x="1342" y="349"/>
                      </a:lnTo>
                      <a:lnTo>
                        <a:pt x="1347" y="342"/>
                      </a:lnTo>
                      <a:lnTo>
                        <a:pt x="1320" y="366"/>
                      </a:lnTo>
                      <a:lnTo>
                        <a:pt x="1294" y="400"/>
                      </a:lnTo>
                      <a:lnTo>
                        <a:pt x="1265" y="438"/>
                      </a:lnTo>
                      <a:lnTo>
                        <a:pt x="1240" y="480"/>
                      </a:lnTo>
                      <a:lnTo>
                        <a:pt x="1216" y="523"/>
                      </a:lnTo>
                      <a:lnTo>
                        <a:pt x="1194" y="562"/>
                      </a:lnTo>
                      <a:lnTo>
                        <a:pt x="1177" y="596"/>
                      </a:lnTo>
                      <a:lnTo>
                        <a:pt x="1163" y="620"/>
                      </a:lnTo>
                      <a:lnTo>
                        <a:pt x="1151" y="639"/>
                      </a:lnTo>
                      <a:lnTo>
                        <a:pt x="1136" y="666"/>
                      </a:lnTo>
                      <a:lnTo>
                        <a:pt x="1119" y="700"/>
                      </a:lnTo>
                      <a:lnTo>
                        <a:pt x="1102" y="739"/>
                      </a:lnTo>
                      <a:lnTo>
                        <a:pt x="1085" y="785"/>
                      </a:lnTo>
                      <a:lnTo>
                        <a:pt x="1068" y="836"/>
                      </a:lnTo>
                      <a:lnTo>
                        <a:pt x="1056" y="891"/>
                      </a:lnTo>
                      <a:lnTo>
                        <a:pt x="1044" y="954"/>
                      </a:lnTo>
                      <a:lnTo>
                        <a:pt x="1037" y="978"/>
                      </a:lnTo>
                      <a:lnTo>
                        <a:pt x="1027" y="1012"/>
                      </a:lnTo>
                      <a:lnTo>
                        <a:pt x="1015" y="1051"/>
                      </a:lnTo>
                      <a:lnTo>
                        <a:pt x="1003" y="1092"/>
                      </a:lnTo>
                      <a:lnTo>
                        <a:pt x="991" y="1136"/>
                      </a:lnTo>
                      <a:lnTo>
                        <a:pt x="979" y="1175"/>
                      </a:lnTo>
                      <a:lnTo>
                        <a:pt x="969" y="1208"/>
                      </a:lnTo>
                      <a:lnTo>
                        <a:pt x="959" y="1233"/>
                      </a:lnTo>
                      <a:lnTo>
                        <a:pt x="950" y="1254"/>
                      </a:lnTo>
                      <a:lnTo>
                        <a:pt x="938" y="1281"/>
                      </a:lnTo>
                      <a:lnTo>
                        <a:pt x="925" y="1308"/>
                      </a:lnTo>
                      <a:lnTo>
                        <a:pt x="913" y="1339"/>
                      </a:lnTo>
                      <a:lnTo>
                        <a:pt x="899" y="1368"/>
                      </a:lnTo>
                      <a:lnTo>
                        <a:pt x="889" y="1400"/>
                      </a:lnTo>
                      <a:lnTo>
                        <a:pt x="879" y="1429"/>
                      </a:lnTo>
                      <a:lnTo>
                        <a:pt x="875" y="1455"/>
                      </a:lnTo>
                      <a:lnTo>
                        <a:pt x="865" y="1366"/>
                      </a:lnTo>
                      <a:lnTo>
                        <a:pt x="858" y="1250"/>
                      </a:lnTo>
                      <a:lnTo>
                        <a:pt x="853" y="1133"/>
                      </a:lnTo>
                      <a:lnTo>
                        <a:pt x="858" y="1041"/>
                      </a:lnTo>
                      <a:lnTo>
                        <a:pt x="865" y="998"/>
                      </a:lnTo>
                      <a:lnTo>
                        <a:pt x="879" y="940"/>
                      </a:lnTo>
                      <a:lnTo>
                        <a:pt x="901" y="874"/>
                      </a:lnTo>
                      <a:lnTo>
                        <a:pt x="928" y="802"/>
                      </a:lnTo>
                      <a:lnTo>
                        <a:pt x="962" y="727"/>
                      </a:lnTo>
                      <a:lnTo>
                        <a:pt x="1003" y="654"/>
                      </a:lnTo>
                      <a:lnTo>
                        <a:pt x="1049" y="584"/>
                      </a:lnTo>
                      <a:lnTo>
                        <a:pt x="1102" y="523"/>
                      </a:lnTo>
                      <a:lnTo>
                        <a:pt x="1085" y="538"/>
                      </a:lnTo>
                      <a:lnTo>
                        <a:pt x="1056" y="567"/>
                      </a:lnTo>
                      <a:lnTo>
                        <a:pt x="1022" y="608"/>
                      </a:lnTo>
                      <a:lnTo>
                        <a:pt x="986" y="656"/>
                      </a:lnTo>
                      <a:lnTo>
                        <a:pt x="947" y="714"/>
                      </a:lnTo>
                      <a:lnTo>
                        <a:pt x="913" y="777"/>
                      </a:lnTo>
                      <a:lnTo>
                        <a:pt x="882" y="845"/>
                      </a:lnTo>
                      <a:lnTo>
                        <a:pt x="858" y="915"/>
                      </a:lnTo>
                      <a:lnTo>
                        <a:pt x="843" y="833"/>
                      </a:lnTo>
                      <a:lnTo>
                        <a:pt x="829" y="727"/>
                      </a:lnTo>
                      <a:lnTo>
                        <a:pt x="816" y="627"/>
                      </a:lnTo>
                      <a:lnTo>
                        <a:pt x="816" y="569"/>
                      </a:lnTo>
                      <a:lnTo>
                        <a:pt x="819" y="559"/>
                      </a:lnTo>
                      <a:lnTo>
                        <a:pt x="826" y="543"/>
                      </a:lnTo>
                      <a:lnTo>
                        <a:pt x="836" y="521"/>
                      </a:lnTo>
                      <a:lnTo>
                        <a:pt x="848" y="497"/>
                      </a:lnTo>
                      <a:lnTo>
                        <a:pt x="862" y="467"/>
                      </a:lnTo>
                      <a:lnTo>
                        <a:pt x="879" y="436"/>
                      </a:lnTo>
                      <a:lnTo>
                        <a:pt x="899" y="405"/>
                      </a:lnTo>
                      <a:lnTo>
                        <a:pt x="921" y="371"/>
                      </a:lnTo>
                      <a:lnTo>
                        <a:pt x="947" y="337"/>
                      </a:lnTo>
                      <a:lnTo>
                        <a:pt x="974" y="305"/>
                      </a:lnTo>
                      <a:lnTo>
                        <a:pt x="1005" y="274"/>
                      </a:lnTo>
                      <a:lnTo>
                        <a:pt x="1039" y="245"/>
                      </a:lnTo>
                      <a:lnTo>
                        <a:pt x="1076" y="218"/>
                      </a:lnTo>
                      <a:lnTo>
                        <a:pt x="1117" y="196"/>
                      </a:lnTo>
                      <a:lnTo>
                        <a:pt x="1158" y="177"/>
                      </a:lnTo>
                      <a:lnTo>
                        <a:pt x="1204" y="165"/>
                      </a:lnTo>
                      <a:lnTo>
                        <a:pt x="1192" y="162"/>
                      </a:lnTo>
                      <a:lnTo>
                        <a:pt x="1177" y="165"/>
                      </a:lnTo>
                      <a:lnTo>
                        <a:pt x="1158" y="170"/>
                      </a:lnTo>
                      <a:lnTo>
                        <a:pt x="1134" y="179"/>
                      </a:lnTo>
                      <a:lnTo>
                        <a:pt x="1110" y="191"/>
                      </a:lnTo>
                      <a:lnTo>
                        <a:pt x="1083" y="206"/>
                      </a:lnTo>
                      <a:lnTo>
                        <a:pt x="1054" y="223"/>
                      </a:lnTo>
                      <a:lnTo>
                        <a:pt x="1025" y="245"/>
                      </a:lnTo>
                      <a:lnTo>
                        <a:pt x="993" y="269"/>
                      </a:lnTo>
                      <a:lnTo>
                        <a:pt x="962" y="298"/>
                      </a:lnTo>
                      <a:lnTo>
                        <a:pt x="933" y="327"/>
                      </a:lnTo>
                      <a:lnTo>
                        <a:pt x="904" y="361"/>
                      </a:lnTo>
                      <a:lnTo>
                        <a:pt x="875" y="400"/>
                      </a:lnTo>
                      <a:lnTo>
                        <a:pt x="848" y="438"/>
                      </a:lnTo>
                      <a:lnTo>
                        <a:pt x="824" y="482"/>
                      </a:lnTo>
                      <a:lnTo>
                        <a:pt x="802" y="528"/>
                      </a:lnTo>
                      <a:lnTo>
                        <a:pt x="799" y="504"/>
                      </a:lnTo>
                      <a:lnTo>
                        <a:pt x="799" y="465"/>
                      </a:lnTo>
                      <a:lnTo>
                        <a:pt x="799" y="414"/>
                      </a:lnTo>
                      <a:lnTo>
                        <a:pt x="809" y="356"/>
                      </a:lnTo>
                      <a:lnTo>
                        <a:pt x="826" y="293"/>
                      </a:lnTo>
                      <a:lnTo>
                        <a:pt x="860" y="228"/>
                      </a:lnTo>
                      <a:lnTo>
                        <a:pt x="913" y="167"/>
                      </a:lnTo>
                      <a:lnTo>
                        <a:pt x="988" y="114"/>
                      </a:lnTo>
                      <a:lnTo>
                        <a:pt x="964" y="124"/>
                      </a:lnTo>
                      <a:lnTo>
                        <a:pt x="940" y="133"/>
                      </a:lnTo>
                      <a:lnTo>
                        <a:pt x="913" y="150"/>
                      </a:lnTo>
                      <a:lnTo>
                        <a:pt x="887" y="170"/>
                      </a:lnTo>
                      <a:lnTo>
                        <a:pt x="862" y="196"/>
                      </a:lnTo>
                      <a:lnTo>
                        <a:pt x="838" y="230"/>
                      </a:lnTo>
                      <a:lnTo>
                        <a:pt x="816" y="271"/>
                      </a:lnTo>
                      <a:lnTo>
                        <a:pt x="797" y="325"/>
                      </a:lnTo>
                      <a:lnTo>
                        <a:pt x="792" y="293"/>
                      </a:lnTo>
                      <a:lnTo>
                        <a:pt x="782" y="252"/>
                      </a:lnTo>
                      <a:lnTo>
                        <a:pt x="770" y="206"/>
                      </a:lnTo>
                      <a:lnTo>
                        <a:pt x="756" y="155"/>
                      </a:lnTo>
                      <a:lnTo>
                        <a:pt x="736" y="107"/>
                      </a:lnTo>
                      <a:lnTo>
                        <a:pt x="719" y="63"/>
                      </a:lnTo>
                      <a:lnTo>
                        <a:pt x="700" y="27"/>
                      </a:lnTo>
                      <a:lnTo>
                        <a:pt x="683" y="0"/>
                      </a:lnTo>
                      <a:lnTo>
                        <a:pt x="693" y="20"/>
                      </a:lnTo>
                      <a:lnTo>
                        <a:pt x="705" y="49"/>
                      </a:lnTo>
                      <a:lnTo>
                        <a:pt x="717" y="82"/>
                      </a:lnTo>
                      <a:lnTo>
                        <a:pt x="729" y="119"/>
                      </a:lnTo>
                      <a:lnTo>
                        <a:pt x="741" y="158"/>
                      </a:lnTo>
                      <a:lnTo>
                        <a:pt x="751" y="196"/>
                      </a:lnTo>
                      <a:lnTo>
                        <a:pt x="758" y="230"/>
                      </a:lnTo>
                      <a:lnTo>
                        <a:pt x="763" y="257"/>
                      </a:lnTo>
                      <a:lnTo>
                        <a:pt x="751" y="237"/>
                      </a:lnTo>
                      <a:lnTo>
                        <a:pt x="734" y="208"/>
                      </a:lnTo>
                      <a:lnTo>
                        <a:pt x="712" y="177"/>
                      </a:lnTo>
                      <a:lnTo>
                        <a:pt x="690" y="141"/>
                      </a:lnTo>
                      <a:lnTo>
                        <a:pt x="664" y="107"/>
                      </a:lnTo>
                      <a:lnTo>
                        <a:pt x="640" y="78"/>
                      </a:lnTo>
                      <a:lnTo>
                        <a:pt x="615" y="53"/>
                      </a:lnTo>
                      <a:lnTo>
                        <a:pt x="591" y="39"/>
                      </a:lnTo>
                      <a:lnTo>
                        <a:pt x="666" y="141"/>
                      </a:lnTo>
                      <a:lnTo>
                        <a:pt x="717" y="216"/>
                      </a:lnTo>
                      <a:lnTo>
                        <a:pt x="749" y="276"/>
                      </a:lnTo>
                      <a:lnTo>
                        <a:pt x="766" y="329"/>
                      </a:lnTo>
                      <a:lnTo>
                        <a:pt x="773" y="385"/>
                      </a:lnTo>
                      <a:lnTo>
                        <a:pt x="775" y="455"/>
                      </a:lnTo>
                      <a:lnTo>
                        <a:pt x="778" y="547"/>
                      </a:lnTo>
                      <a:lnTo>
                        <a:pt x="790" y="671"/>
                      </a:lnTo>
                      <a:lnTo>
                        <a:pt x="780" y="647"/>
                      </a:lnTo>
                      <a:lnTo>
                        <a:pt x="770" y="622"/>
                      </a:lnTo>
                      <a:lnTo>
                        <a:pt x="763" y="601"/>
                      </a:lnTo>
                      <a:lnTo>
                        <a:pt x="753" y="576"/>
                      </a:lnTo>
                      <a:lnTo>
                        <a:pt x="744" y="555"/>
                      </a:lnTo>
                      <a:lnTo>
                        <a:pt x="734" y="533"/>
                      </a:lnTo>
                      <a:lnTo>
                        <a:pt x="724" y="511"/>
                      </a:lnTo>
                      <a:lnTo>
                        <a:pt x="712" y="489"/>
                      </a:lnTo>
                      <a:lnTo>
                        <a:pt x="693" y="436"/>
                      </a:lnTo>
                      <a:lnTo>
                        <a:pt x="681" y="375"/>
                      </a:lnTo>
                      <a:lnTo>
                        <a:pt x="666" y="320"/>
                      </a:lnTo>
                      <a:lnTo>
                        <a:pt x="642" y="283"/>
                      </a:lnTo>
                      <a:lnTo>
                        <a:pt x="654" y="327"/>
                      </a:lnTo>
                      <a:lnTo>
                        <a:pt x="669" y="390"/>
                      </a:lnTo>
                      <a:lnTo>
                        <a:pt x="683" y="451"/>
                      </a:lnTo>
                      <a:lnTo>
                        <a:pt x="688" y="477"/>
                      </a:lnTo>
                      <a:lnTo>
                        <a:pt x="659" y="441"/>
                      </a:lnTo>
                      <a:lnTo>
                        <a:pt x="625" y="412"/>
                      </a:lnTo>
                      <a:lnTo>
                        <a:pt x="586" y="390"/>
                      </a:lnTo>
                      <a:lnTo>
                        <a:pt x="547" y="373"/>
                      </a:lnTo>
                      <a:lnTo>
                        <a:pt x="514" y="363"/>
                      </a:lnTo>
                      <a:lnTo>
                        <a:pt x="482" y="356"/>
                      </a:lnTo>
                      <a:lnTo>
                        <a:pt x="463" y="351"/>
                      </a:lnTo>
                      <a:lnTo>
                        <a:pt x="455" y="351"/>
                      </a:lnTo>
                      <a:lnTo>
                        <a:pt x="526" y="375"/>
                      </a:lnTo>
                      <a:lnTo>
                        <a:pt x="586" y="407"/>
                      </a:lnTo>
                      <a:lnTo>
                        <a:pt x="640" y="451"/>
                      </a:lnTo>
                      <a:lnTo>
                        <a:pt x="686" y="506"/>
                      </a:lnTo>
                      <a:lnTo>
                        <a:pt x="727" y="579"/>
                      </a:lnTo>
                      <a:lnTo>
                        <a:pt x="761" y="673"/>
                      </a:lnTo>
                      <a:lnTo>
                        <a:pt x="790" y="792"/>
                      </a:lnTo>
                      <a:lnTo>
                        <a:pt x="816" y="937"/>
                      </a:lnTo>
                      <a:lnTo>
                        <a:pt x="795" y="891"/>
                      </a:lnTo>
                      <a:lnTo>
                        <a:pt x="768" y="845"/>
                      </a:lnTo>
                      <a:lnTo>
                        <a:pt x="739" y="797"/>
                      </a:lnTo>
                      <a:lnTo>
                        <a:pt x="705" y="748"/>
                      </a:lnTo>
                      <a:lnTo>
                        <a:pt x="669" y="705"/>
                      </a:lnTo>
                      <a:lnTo>
                        <a:pt x="630" y="668"/>
                      </a:lnTo>
                      <a:lnTo>
                        <a:pt x="591" y="639"/>
                      </a:lnTo>
                      <a:lnTo>
                        <a:pt x="552" y="620"/>
                      </a:lnTo>
                      <a:lnTo>
                        <a:pt x="577" y="637"/>
                      </a:lnTo>
                      <a:lnTo>
                        <a:pt x="603" y="661"/>
                      </a:lnTo>
                      <a:lnTo>
                        <a:pt x="630" y="688"/>
                      </a:lnTo>
                      <a:lnTo>
                        <a:pt x="656" y="719"/>
                      </a:lnTo>
                      <a:lnTo>
                        <a:pt x="678" y="751"/>
                      </a:lnTo>
                      <a:lnTo>
                        <a:pt x="700" y="780"/>
                      </a:lnTo>
                      <a:lnTo>
                        <a:pt x="717" y="809"/>
                      </a:lnTo>
                      <a:lnTo>
                        <a:pt x="729" y="836"/>
                      </a:lnTo>
                      <a:lnTo>
                        <a:pt x="715" y="826"/>
                      </a:lnTo>
                      <a:lnTo>
                        <a:pt x="698" y="816"/>
                      </a:lnTo>
                      <a:lnTo>
                        <a:pt x="681" y="802"/>
                      </a:lnTo>
                      <a:lnTo>
                        <a:pt x="661" y="787"/>
                      </a:lnTo>
                      <a:lnTo>
                        <a:pt x="637" y="770"/>
                      </a:lnTo>
                      <a:lnTo>
                        <a:pt x="613" y="753"/>
                      </a:lnTo>
                      <a:lnTo>
                        <a:pt x="589" y="736"/>
                      </a:lnTo>
                      <a:lnTo>
                        <a:pt x="560" y="717"/>
                      </a:lnTo>
                      <a:lnTo>
                        <a:pt x="530" y="698"/>
                      </a:lnTo>
                      <a:lnTo>
                        <a:pt x="497" y="681"/>
                      </a:lnTo>
                      <a:lnTo>
                        <a:pt x="463" y="661"/>
                      </a:lnTo>
                      <a:lnTo>
                        <a:pt x="429" y="644"/>
                      </a:lnTo>
                      <a:lnTo>
                        <a:pt x="390" y="630"/>
                      </a:lnTo>
                      <a:lnTo>
                        <a:pt x="351" y="615"/>
                      </a:lnTo>
                      <a:lnTo>
                        <a:pt x="310" y="606"/>
                      </a:lnTo>
                      <a:lnTo>
                        <a:pt x="266" y="596"/>
                      </a:lnTo>
                      <a:lnTo>
                        <a:pt x="291" y="610"/>
                      </a:lnTo>
                      <a:lnTo>
                        <a:pt x="317" y="625"/>
                      </a:lnTo>
                      <a:lnTo>
                        <a:pt x="349" y="642"/>
                      </a:lnTo>
                      <a:lnTo>
                        <a:pt x="380" y="656"/>
                      </a:lnTo>
                      <a:lnTo>
                        <a:pt x="409" y="668"/>
                      </a:lnTo>
                      <a:lnTo>
                        <a:pt x="434" y="678"/>
                      </a:lnTo>
                      <a:lnTo>
                        <a:pt x="451" y="685"/>
                      </a:lnTo>
                      <a:lnTo>
                        <a:pt x="455" y="688"/>
                      </a:lnTo>
                      <a:lnTo>
                        <a:pt x="429" y="681"/>
                      </a:lnTo>
                      <a:lnTo>
                        <a:pt x="397" y="678"/>
                      </a:lnTo>
                      <a:lnTo>
                        <a:pt x="366" y="676"/>
                      </a:lnTo>
                      <a:lnTo>
                        <a:pt x="334" y="673"/>
                      </a:lnTo>
                      <a:lnTo>
                        <a:pt x="300" y="673"/>
                      </a:lnTo>
                      <a:lnTo>
                        <a:pt x="269" y="676"/>
                      </a:lnTo>
                      <a:lnTo>
                        <a:pt x="235" y="678"/>
                      </a:lnTo>
                      <a:lnTo>
                        <a:pt x="203" y="681"/>
                      </a:lnTo>
                      <a:lnTo>
                        <a:pt x="169" y="685"/>
                      </a:lnTo>
                      <a:lnTo>
                        <a:pt x="140" y="690"/>
                      </a:lnTo>
                      <a:lnTo>
                        <a:pt x="109" y="695"/>
                      </a:lnTo>
                      <a:lnTo>
                        <a:pt x="82" y="700"/>
                      </a:lnTo>
                      <a:lnTo>
                        <a:pt x="58" y="705"/>
                      </a:lnTo>
                      <a:lnTo>
                        <a:pt x="36" y="710"/>
                      </a:lnTo>
                      <a:lnTo>
                        <a:pt x="17" y="714"/>
                      </a:lnTo>
                      <a:lnTo>
                        <a:pt x="0" y="717"/>
                      </a:lnTo>
                      <a:lnTo>
                        <a:pt x="24" y="717"/>
                      </a:lnTo>
                      <a:lnTo>
                        <a:pt x="53" y="712"/>
                      </a:lnTo>
                      <a:lnTo>
                        <a:pt x="82" y="710"/>
                      </a:lnTo>
                      <a:lnTo>
                        <a:pt x="114" y="705"/>
                      </a:lnTo>
                      <a:lnTo>
                        <a:pt x="148" y="698"/>
                      </a:lnTo>
                      <a:lnTo>
                        <a:pt x="184" y="693"/>
                      </a:lnTo>
                      <a:lnTo>
                        <a:pt x="223" y="688"/>
                      </a:lnTo>
                      <a:lnTo>
                        <a:pt x="259" y="685"/>
                      </a:lnTo>
                      <a:lnTo>
                        <a:pt x="298" y="683"/>
                      </a:lnTo>
                      <a:lnTo>
                        <a:pt x="339" y="683"/>
                      </a:lnTo>
                      <a:lnTo>
                        <a:pt x="378" y="685"/>
                      </a:lnTo>
                      <a:lnTo>
                        <a:pt x="419" y="690"/>
                      </a:lnTo>
                      <a:lnTo>
                        <a:pt x="458" y="700"/>
                      </a:lnTo>
                      <a:lnTo>
                        <a:pt x="497" y="712"/>
                      </a:lnTo>
                      <a:lnTo>
                        <a:pt x="535" y="729"/>
                      </a:lnTo>
                      <a:lnTo>
                        <a:pt x="574" y="751"/>
                      </a:lnTo>
                      <a:lnTo>
                        <a:pt x="642" y="797"/>
                      </a:lnTo>
                      <a:lnTo>
                        <a:pt x="698" y="838"/>
                      </a:lnTo>
                      <a:lnTo>
                        <a:pt x="741" y="879"/>
                      </a:lnTo>
                      <a:lnTo>
                        <a:pt x="775" y="925"/>
                      </a:lnTo>
                      <a:lnTo>
                        <a:pt x="797" y="978"/>
                      </a:lnTo>
                      <a:lnTo>
                        <a:pt x="812" y="1044"/>
                      </a:lnTo>
                      <a:lnTo>
                        <a:pt x="819" y="1126"/>
                      </a:lnTo>
                      <a:lnTo>
                        <a:pt x="816" y="1228"/>
                      </a:lnTo>
                      <a:lnTo>
                        <a:pt x="802" y="1211"/>
                      </a:lnTo>
                      <a:lnTo>
                        <a:pt x="785" y="1187"/>
                      </a:lnTo>
                      <a:lnTo>
                        <a:pt x="763" y="1158"/>
                      </a:lnTo>
                      <a:lnTo>
                        <a:pt x="741" y="1126"/>
                      </a:lnTo>
                      <a:lnTo>
                        <a:pt x="719" y="1092"/>
                      </a:lnTo>
                      <a:lnTo>
                        <a:pt x="703" y="1056"/>
                      </a:lnTo>
                      <a:lnTo>
                        <a:pt x="690" y="1017"/>
                      </a:lnTo>
                      <a:lnTo>
                        <a:pt x="688" y="978"/>
                      </a:lnTo>
                      <a:lnTo>
                        <a:pt x="686" y="1007"/>
                      </a:lnTo>
                      <a:lnTo>
                        <a:pt x="686" y="1044"/>
                      </a:lnTo>
                      <a:lnTo>
                        <a:pt x="693" y="1085"/>
                      </a:lnTo>
                      <a:lnTo>
                        <a:pt x="712" y="1131"/>
                      </a:lnTo>
                      <a:lnTo>
                        <a:pt x="683" y="1092"/>
                      </a:lnTo>
                      <a:lnTo>
                        <a:pt x="644" y="1056"/>
                      </a:lnTo>
                      <a:lnTo>
                        <a:pt x="596" y="1024"/>
                      </a:lnTo>
                      <a:lnTo>
                        <a:pt x="543" y="993"/>
                      </a:lnTo>
                      <a:lnTo>
                        <a:pt x="489" y="969"/>
                      </a:lnTo>
                      <a:lnTo>
                        <a:pt x="438" y="952"/>
                      </a:lnTo>
                      <a:lnTo>
                        <a:pt x="390" y="940"/>
                      </a:lnTo>
                      <a:lnTo>
                        <a:pt x="354" y="937"/>
                      </a:lnTo>
                      <a:lnTo>
                        <a:pt x="390" y="949"/>
                      </a:lnTo>
                      <a:lnTo>
                        <a:pt x="434" y="971"/>
                      </a:lnTo>
                      <a:lnTo>
                        <a:pt x="482" y="995"/>
                      </a:lnTo>
                      <a:lnTo>
                        <a:pt x="535" y="1029"/>
                      </a:lnTo>
                      <a:lnTo>
                        <a:pt x="591" y="1066"/>
                      </a:lnTo>
                      <a:lnTo>
                        <a:pt x="644" y="1109"/>
                      </a:lnTo>
                      <a:lnTo>
                        <a:pt x="695" y="1155"/>
                      </a:lnTo>
                      <a:lnTo>
                        <a:pt x="739" y="1206"/>
                      </a:lnTo>
                      <a:lnTo>
                        <a:pt x="753" y="1228"/>
                      </a:lnTo>
                      <a:lnTo>
                        <a:pt x="770" y="1252"/>
                      </a:lnTo>
                      <a:lnTo>
                        <a:pt x="785" y="1283"/>
                      </a:lnTo>
                      <a:lnTo>
                        <a:pt x="799" y="1315"/>
                      </a:lnTo>
                      <a:lnTo>
                        <a:pt x="809" y="1354"/>
                      </a:lnTo>
                      <a:lnTo>
                        <a:pt x="819" y="1395"/>
                      </a:lnTo>
                      <a:lnTo>
                        <a:pt x="824" y="1441"/>
                      </a:lnTo>
                      <a:lnTo>
                        <a:pt x="824" y="1492"/>
                      </a:lnTo>
                      <a:lnTo>
                        <a:pt x="821" y="1615"/>
                      </a:lnTo>
                      <a:lnTo>
                        <a:pt x="821" y="1751"/>
                      </a:lnTo>
                      <a:lnTo>
                        <a:pt x="824" y="1857"/>
                      </a:lnTo>
                      <a:lnTo>
                        <a:pt x="824" y="1901"/>
                      </a:lnTo>
                      <a:lnTo>
                        <a:pt x="819" y="1913"/>
                      </a:lnTo>
                      <a:lnTo>
                        <a:pt x="812" y="1925"/>
                      </a:lnTo>
                      <a:lnTo>
                        <a:pt x="802" y="1937"/>
                      </a:lnTo>
                      <a:lnTo>
                        <a:pt x="792" y="1947"/>
                      </a:lnTo>
                      <a:lnTo>
                        <a:pt x="780" y="1957"/>
                      </a:lnTo>
                      <a:lnTo>
                        <a:pt x="768" y="1966"/>
                      </a:lnTo>
                      <a:lnTo>
                        <a:pt x="756" y="1974"/>
                      </a:lnTo>
                      <a:lnTo>
                        <a:pt x="746" y="1976"/>
                      </a:lnTo>
                      <a:lnTo>
                        <a:pt x="971" y="1976"/>
                      </a:lnTo>
                      <a:close/>
                    </a:path>
                  </a:pathLst>
                </a:custGeom>
                <a:solidFill>
                  <a:srgbClr val="0C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onstantia" pitchFamily="18" charset="0"/>
                  </a:endParaRPr>
                </a:p>
              </p:txBody>
            </p:sp>
          </p:grpSp>
          <p:pic>
            <p:nvPicPr>
              <p:cNvPr id="10" name="Picture 78" descr="D:\foto\Shuhrat foto\школа\OFFICE\LEAVES2.WMF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rot="16600830">
                <a:off x="3692235" y="35481"/>
                <a:ext cx="827087" cy="8493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" name="Picture 78" descr="D:\foto\Shuhrat foto\школа\OFFICE\LEAVES2.WMF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rot="16600830">
                <a:off x="3044162" y="1304241"/>
                <a:ext cx="827087" cy="8493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" name="Picture 78" descr="D:\foto\Shuhrat foto\школа\OFFICE\LEAVES2.WMF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rot="16600830">
                <a:off x="1892034" y="2456368"/>
                <a:ext cx="827087" cy="8493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" name="Picture 78" descr="D:\foto\Shuhrat foto\школа\OFFICE\LEAVES2.WMF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rot="16600830">
                <a:off x="2972155" y="2888417"/>
                <a:ext cx="827087" cy="8493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" name="Picture 78" descr="D:\foto\Shuhrat foto\школа\OFFICE\LEAVES2.WMF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rot="16600830">
                <a:off x="2684122" y="2096329"/>
                <a:ext cx="827087" cy="8493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" name="Picture 78" descr="D:\foto\Shuhrat foto\школа\OFFICE\LEAVES2.WMF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rot="16600830">
                <a:off x="3548218" y="2096329"/>
                <a:ext cx="827087" cy="8493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" name="Picture 78" descr="D:\foto\Shuhrat foto\школа\OFFICE\LEAVES2.WMF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rot="16600830">
                <a:off x="2396091" y="440144"/>
                <a:ext cx="827087" cy="8493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" name="Picture 78" descr="D:\foto\Shuhrat foto\школа\OFFICE\LEAVES2.WMF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rot="16600830">
                <a:off x="1892035" y="1376250"/>
                <a:ext cx="827087" cy="8493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" name="Picture 78" descr="D:\foto\Shuhrat foto\школа\OFFICE\LEAVES2.WMF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rot="16600830">
                <a:off x="811914" y="2456369"/>
                <a:ext cx="827087" cy="8493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0" name="Picture 12" descr="C:\Documents and Settings\Admin\Рабочий стол\Шырын апай\Безимени-6.tif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971600" y="3212976"/>
              <a:ext cx="1008112" cy="10487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12" descr="C:\Documents and Settings\Admin\Рабочий стол\Шырын апай\Безимени-6.tif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403648" y="1916832"/>
              <a:ext cx="1008112" cy="10487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12" descr="C:\Documents and Settings\Admin\Рабочий стол\Шырын апай\Безимени-6.tif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267744" y="1124744"/>
              <a:ext cx="1008112" cy="10487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12" descr="C:\Documents and Settings\Admin\Рабочий стол\Шырын апай\Безимени-6.tif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203848" y="332656"/>
              <a:ext cx="1008112" cy="10487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Picture 12" descr="C:\Documents and Settings\Admin\Рабочий стол\Шырын апай\Безимени-6.tif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491880" y="1700808"/>
              <a:ext cx="1008112" cy="10487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" name="Picture 12" descr="C:\Documents and Settings\Admin\Рабочий стол\Шырын апай\Безимени-6.tif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483768" y="2492896"/>
              <a:ext cx="1008112" cy="10487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" name="Picture 12" descr="C:\Documents and Settings\Admin\Рабочий стол\Шырын апай\Безимени-6.tif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059832" y="3573016"/>
              <a:ext cx="1008112" cy="10487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8" name="Picture 170" descr="D:\foto\Shuhrat foto\школа\OFFICE\TREE2.WMF"/>
          <p:cNvPicPr>
            <a:picLocks noChangeAspect="1" noChangeArrowheads="1"/>
          </p:cNvPicPr>
          <p:nvPr/>
        </p:nvPicPr>
        <p:blipFill>
          <a:blip r:embed="rId3" cstate="print"/>
          <a:srcRect l="49242"/>
          <a:stretch>
            <a:fillRect/>
          </a:stretch>
        </p:blipFill>
        <p:spPr bwMode="auto">
          <a:xfrm>
            <a:off x="4644008" y="0"/>
            <a:ext cx="374441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3" name="Группа 72"/>
          <p:cNvGrpSpPr/>
          <p:nvPr/>
        </p:nvGrpSpPr>
        <p:grpSpPr>
          <a:xfrm>
            <a:off x="4572000" y="0"/>
            <a:ext cx="1387481" cy="1800200"/>
            <a:chOff x="4572000" y="35481"/>
            <a:chExt cx="1459489" cy="2025367"/>
          </a:xfrm>
        </p:grpSpPr>
        <p:pic>
          <p:nvPicPr>
            <p:cNvPr id="71" name="Picture 6" descr="http://nov-designs.ru/uploads/posts/2012-05/1338034262_prevyu.jpg"/>
            <p:cNvPicPr>
              <a:picLocks noChangeAspect="1" noChangeArrowheads="1"/>
            </p:cNvPicPr>
            <p:nvPr/>
          </p:nvPicPr>
          <p:blipFill>
            <a:blip r:embed="rId7" cstate="print"/>
            <a:srcRect l="37497" t="34625" r="25954" b="28826"/>
            <a:stretch>
              <a:fillRect/>
            </a:stretch>
          </p:blipFill>
          <p:spPr bwMode="auto">
            <a:xfrm>
              <a:off x="4572000" y="692696"/>
              <a:ext cx="1368152" cy="1368152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72" name="Picture 78" descr="D:\foto\Shuhrat foto\школа\OFFICE\LEAVES2.WM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204402" y="35481"/>
              <a:ext cx="827087" cy="849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4" name="Группа 73"/>
          <p:cNvGrpSpPr/>
          <p:nvPr/>
        </p:nvGrpSpPr>
        <p:grpSpPr>
          <a:xfrm>
            <a:off x="5796136" y="692696"/>
            <a:ext cx="1152128" cy="1737335"/>
            <a:chOff x="4572000" y="35481"/>
            <a:chExt cx="1459489" cy="2025367"/>
          </a:xfrm>
        </p:grpSpPr>
        <p:pic>
          <p:nvPicPr>
            <p:cNvPr id="75" name="Picture 6" descr="http://nov-designs.ru/uploads/posts/2012-05/1338034262_prevyu.jpg"/>
            <p:cNvPicPr>
              <a:picLocks noChangeAspect="1" noChangeArrowheads="1"/>
            </p:cNvPicPr>
            <p:nvPr/>
          </p:nvPicPr>
          <p:blipFill>
            <a:blip r:embed="rId7" cstate="print"/>
            <a:srcRect l="37497" t="34625" r="25954" b="28826"/>
            <a:stretch>
              <a:fillRect/>
            </a:stretch>
          </p:blipFill>
          <p:spPr bwMode="auto">
            <a:xfrm>
              <a:off x="4572000" y="692696"/>
              <a:ext cx="1368152" cy="1368152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76" name="Picture 78" descr="D:\foto\Shuhrat foto\школа\OFFICE\LEAVES2.WM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204402" y="35481"/>
              <a:ext cx="827087" cy="849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7" name="Группа 76"/>
          <p:cNvGrpSpPr/>
          <p:nvPr/>
        </p:nvGrpSpPr>
        <p:grpSpPr>
          <a:xfrm>
            <a:off x="4499992" y="1628800"/>
            <a:ext cx="1171457" cy="1872208"/>
            <a:chOff x="4572000" y="35481"/>
            <a:chExt cx="1459489" cy="2025367"/>
          </a:xfrm>
        </p:grpSpPr>
        <p:pic>
          <p:nvPicPr>
            <p:cNvPr id="78" name="Picture 6" descr="http://nov-designs.ru/uploads/posts/2012-05/1338034262_prevyu.jpg"/>
            <p:cNvPicPr>
              <a:picLocks noChangeAspect="1" noChangeArrowheads="1"/>
            </p:cNvPicPr>
            <p:nvPr/>
          </p:nvPicPr>
          <p:blipFill>
            <a:blip r:embed="rId7" cstate="print"/>
            <a:srcRect l="37497" t="34625" r="25954" b="28826"/>
            <a:stretch>
              <a:fillRect/>
            </a:stretch>
          </p:blipFill>
          <p:spPr bwMode="auto">
            <a:xfrm>
              <a:off x="4572000" y="692696"/>
              <a:ext cx="1368152" cy="1368152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79" name="Picture 78" descr="D:\foto\Shuhrat foto\школа\OFFICE\LEAVES2.WM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204402" y="35481"/>
              <a:ext cx="827087" cy="849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0" name="Группа 79"/>
          <p:cNvGrpSpPr/>
          <p:nvPr/>
        </p:nvGrpSpPr>
        <p:grpSpPr>
          <a:xfrm>
            <a:off x="7020272" y="2060848"/>
            <a:ext cx="1296144" cy="1881351"/>
            <a:chOff x="4572000" y="35481"/>
            <a:chExt cx="1459489" cy="2025367"/>
          </a:xfrm>
        </p:grpSpPr>
        <p:pic>
          <p:nvPicPr>
            <p:cNvPr id="81" name="Picture 6" descr="http://nov-designs.ru/uploads/posts/2012-05/1338034262_prevyu.jpg"/>
            <p:cNvPicPr>
              <a:picLocks noChangeAspect="1" noChangeArrowheads="1"/>
            </p:cNvPicPr>
            <p:nvPr/>
          </p:nvPicPr>
          <p:blipFill>
            <a:blip r:embed="rId7" cstate="print"/>
            <a:srcRect l="37497" t="34625" r="25954" b="28826"/>
            <a:stretch>
              <a:fillRect/>
            </a:stretch>
          </p:blipFill>
          <p:spPr bwMode="auto">
            <a:xfrm>
              <a:off x="4572000" y="692696"/>
              <a:ext cx="1368152" cy="1368152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82" name="Picture 78" descr="D:\foto\Shuhrat foto\школа\OFFICE\LEAVES2.WM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204402" y="35481"/>
              <a:ext cx="827087" cy="849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3" name="Группа 82"/>
          <p:cNvGrpSpPr/>
          <p:nvPr/>
        </p:nvGrpSpPr>
        <p:grpSpPr>
          <a:xfrm>
            <a:off x="5796136" y="3356992"/>
            <a:ext cx="1368152" cy="1800200"/>
            <a:chOff x="4572000" y="35481"/>
            <a:chExt cx="1459489" cy="2025367"/>
          </a:xfrm>
        </p:grpSpPr>
        <p:pic>
          <p:nvPicPr>
            <p:cNvPr id="84" name="Picture 6" descr="http://nov-designs.ru/uploads/posts/2012-05/1338034262_prevyu.jpg"/>
            <p:cNvPicPr>
              <a:picLocks noChangeAspect="1" noChangeArrowheads="1"/>
            </p:cNvPicPr>
            <p:nvPr/>
          </p:nvPicPr>
          <p:blipFill>
            <a:blip r:embed="rId7" cstate="print"/>
            <a:srcRect l="37497" t="34625" r="25954" b="28826"/>
            <a:stretch>
              <a:fillRect/>
            </a:stretch>
          </p:blipFill>
          <p:spPr bwMode="auto">
            <a:xfrm>
              <a:off x="4572000" y="692696"/>
              <a:ext cx="1368152" cy="1368152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85" name="Picture 78" descr="D:\foto\Shuhrat foto\школа\OFFICE\LEAVES2.WM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204402" y="35481"/>
              <a:ext cx="827087" cy="849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6" name="Группа 85"/>
          <p:cNvGrpSpPr/>
          <p:nvPr/>
        </p:nvGrpSpPr>
        <p:grpSpPr>
          <a:xfrm>
            <a:off x="4572000" y="3140968"/>
            <a:ext cx="1171457" cy="1872208"/>
            <a:chOff x="4572000" y="35481"/>
            <a:chExt cx="1459489" cy="2025367"/>
          </a:xfrm>
        </p:grpSpPr>
        <p:pic>
          <p:nvPicPr>
            <p:cNvPr id="87" name="Picture 6" descr="http://nov-designs.ru/uploads/posts/2012-05/1338034262_prevyu.jpg"/>
            <p:cNvPicPr>
              <a:picLocks noChangeAspect="1" noChangeArrowheads="1"/>
            </p:cNvPicPr>
            <p:nvPr/>
          </p:nvPicPr>
          <p:blipFill>
            <a:blip r:embed="rId7" cstate="print"/>
            <a:srcRect l="37497" t="34625" r="25954" b="28826"/>
            <a:stretch>
              <a:fillRect/>
            </a:stretch>
          </p:blipFill>
          <p:spPr bwMode="auto">
            <a:xfrm>
              <a:off x="4572000" y="692696"/>
              <a:ext cx="1368152" cy="1368152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88" name="Picture 78" descr="D:\foto\Shuhrat foto\школа\OFFICE\LEAVES2.WM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204402" y="35481"/>
              <a:ext cx="827087" cy="849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9" name="Группа 88"/>
          <p:cNvGrpSpPr/>
          <p:nvPr/>
        </p:nvGrpSpPr>
        <p:grpSpPr>
          <a:xfrm>
            <a:off x="5868144" y="1988840"/>
            <a:ext cx="1296144" cy="1800200"/>
            <a:chOff x="4572000" y="35481"/>
            <a:chExt cx="1459489" cy="2025367"/>
          </a:xfrm>
        </p:grpSpPr>
        <p:pic>
          <p:nvPicPr>
            <p:cNvPr id="90" name="Picture 6" descr="http://nov-designs.ru/uploads/posts/2012-05/1338034262_prevyu.jpg"/>
            <p:cNvPicPr>
              <a:picLocks noChangeAspect="1" noChangeArrowheads="1"/>
            </p:cNvPicPr>
            <p:nvPr/>
          </p:nvPicPr>
          <p:blipFill>
            <a:blip r:embed="rId7" cstate="print"/>
            <a:srcRect l="37497" t="34625" r="25954" b="28826"/>
            <a:stretch>
              <a:fillRect/>
            </a:stretch>
          </p:blipFill>
          <p:spPr bwMode="auto">
            <a:xfrm>
              <a:off x="4572000" y="692696"/>
              <a:ext cx="1368152" cy="1368152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91" name="Picture 78" descr="D:\foto\Shuhrat foto\школа\OFFICE\LEAVES2.WM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204402" y="35481"/>
              <a:ext cx="827087" cy="849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7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70" decel="100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770" decel="100000"/>
                                        <p:tgtEl>
                                          <p:spTgt spid="7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70" decel="100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770" decel="100000"/>
                                        <p:tgtEl>
                                          <p:spTgt spid="7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70" decel="100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770" decel="100000"/>
                                        <p:tgtEl>
                                          <p:spTgt spid="8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70" decel="100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770" decel="100000"/>
                                        <p:tgtEl>
                                          <p:spTgt spid="8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9" dur="77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1" dur="77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70" decel="100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770" decel="100000"/>
                                        <p:tgtEl>
                                          <p:spTgt spid="8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0" dur="77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2" dur="77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770" decel="100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770" decel="100000"/>
                                        <p:tgtEl>
                                          <p:spTgt spid="8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1" dur="77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3" dur="77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ДИЛФУЗ\ФОНЫ 2012\шака\1287957603_japan-background-1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467544" y="39993"/>
            <a:ext cx="8676456" cy="62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kk-KZ" sz="4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1. </a:t>
            </a:r>
            <a:r>
              <a:rPr kumimoji="0" lang="uz-Cyrl-UZ" sz="4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1ряд: </a:t>
            </a:r>
            <a:r>
              <a:rPr kumimoji="0" lang="uz-Cyrl-UZ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1 вариант                                  </a:t>
            </a:r>
            <a:endParaRPr kumimoji="0" lang="ru-RU" sz="6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z-Cyrl-UZ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Напишите числа до 10 в порядке возрастания</a:t>
            </a:r>
            <a:r>
              <a:rPr kumimoji="0" lang="uz-Cyrl-UZ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sz="6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z-Cyrl-UZ" sz="6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1, 2, 3, 4, 5, 6, 7, 8, 9, 10.</a:t>
            </a:r>
            <a:endParaRPr kumimoji="0" lang="ru-RU" sz="80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z-Cyrl-UZ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2 вариант</a:t>
            </a:r>
            <a:endParaRPr kumimoji="0" lang="ru-RU" sz="6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z-Cyrl-UZ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Напишите</a:t>
            </a:r>
            <a:r>
              <a:rPr kumimoji="0" lang="uz-Cyrl-UZ" sz="44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числа до 10 в порядке убывания</a:t>
            </a:r>
            <a:r>
              <a:rPr kumimoji="0" lang="uz-Cyrl-UZ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sz="6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z-Cyrl-UZ" sz="6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10, 9, 8, 7, 6, 5, 4, 3, 2, 1.</a:t>
            </a:r>
            <a:endParaRPr kumimoji="0" lang="ru-RU" sz="80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D:\ДИЛФУЗ\ФОНЫ 2012\шака\1287957603_japan-background-1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179512" y="-92333"/>
            <a:ext cx="8964488" cy="7001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-342792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4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kumimoji="0" lang="uz-Cyrl-UZ" sz="4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uz-Cyrl-UZ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ряд</a:t>
            </a: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kumimoji="0" lang="uz-Cyrl-UZ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1 вариант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z-Cyrl-UZ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uz-Cyrl-UZ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Составьте выражения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z-Cyrl-UZ" sz="4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4 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+</a:t>
            </a:r>
            <a:r>
              <a:rPr kumimoji="0" lang="uz-Cyrl-UZ" sz="4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5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r>
              <a:rPr kumimoji="0" lang="uz-Cyrl-UZ" sz="4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       3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+</a:t>
            </a:r>
            <a:r>
              <a:rPr kumimoji="0" lang="uz-Cyrl-UZ" sz="4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6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r>
              <a:rPr kumimoji="0" lang="uz-Cyrl-UZ" sz="4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      2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+</a:t>
            </a:r>
            <a:r>
              <a:rPr kumimoji="0" lang="uz-Cyrl-UZ" sz="4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5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r>
              <a:rPr kumimoji="0" lang="uz-Cyrl-UZ" sz="4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z-Cyrl-UZ" sz="4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9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-</a:t>
            </a:r>
            <a:r>
              <a:rPr kumimoji="0" lang="uz-Cyrl-UZ" sz="4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 3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r>
              <a:rPr kumimoji="0" lang="uz-Cyrl-UZ" sz="4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       8 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–</a:t>
            </a:r>
            <a:r>
              <a:rPr kumimoji="0" lang="uz-Cyrl-UZ" sz="4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4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r>
              <a:rPr kumimoji="0" lang="uz-Cyrl-UZ" sz="4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      5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-</a:t>
            </a:r>
            <a:r>
              <a:rPr kumimoji="0" lang="uz-Cyrl-UZ" sz="4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 2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4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   2 вариант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kk-KZ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Составьте равенства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4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4+5=9                   3+6=9     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k-KZ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kumimoji="0" lang="kk-KZ" sz="4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9-3=6                    8-4=4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D:\ДИЛФУЗ\ФОНЫ 2012\шака\1287957603_japan-background-1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251520" y="-85453"/>
            <a:ext cx="8748464" cy="6971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2371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4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3-ряд    </a:t>
            </a:r>
            <a:endParaRPr kumimoji="0" lang="kk-KZ" sz="4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k-KZ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kumimoji="0" lang="kk-KZ" sz="4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1 </a:t>
            </a:r>
            <a:r>
              <a:rPr kumimoji="0" lang="kk-KZ" sz="4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вариант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k-KZ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Укаж</a:t>
            </a:r>
            <a:r>
              <a:rPr lang="kk-KZ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ите чётных чисел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6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2,  4,  6, 8, 10</a:t>
            </a:r>
            <a:endParaRPr kumimoji="0" lang="ru-RU" sz="66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54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</a:t>
            </a:r>
            <a:endParaRPr kumimoji="0" lang="kk-KZ" sz="540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4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2</a:t>
            </a:r>
            <a:r>
              <a:rPr kumimoji="0" lang="kk-KZ" sz="44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kk-KZ" sz="44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вариант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k-KZ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Укажите нечётных чисел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44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kumimoji="0" lang="kk-KZ" sz="6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1, 3, 5, 7, 9</a:t>
            </a:r>
            <a:endParaRPr kumimoji="0" lang="ru-RU" sz="60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D:\ДИЛФУЗ\ФОНЫ 2012\шака\1287957603_japan-background-1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0" y="56823"/>
            <a:ext cx="9144000" cy="624786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Составьте</a:t>
            </a:r>
            <a:r>
              <a:rPr kumimoji="0" lang="ru-RU" sz="44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выражения с помощью картинок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endParaRPr lang="ru-RU" sz="4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4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</a:t>
            </a: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1- </a:t>
            </a:r>
            <a:r>
              <a:rPr lang="ru-RU" sz="5400" b="1" dirty="0" smtClean="0">
                <a:solidFill>
                  <a:srgbClr val="FF006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ряд:</a:t>
            </a: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FF006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FF0066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6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)</a:t>
            </a:r>
            <a:r>
              <a:rPr kumimoji="0" lang="kk-KZ" sz="66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□□□□</a:t>
            </a:r>
            <a:r>
              <a:rPr kumimoji="0" lang="kk-KZ" sz="6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</a:t>
            </a:r>
            <a:r>
              <a:rPr kumimoji="0" lang="uz-Cyrl-UZ" sz="6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000  =</a:t>
            </a:r>
            <a:endParaRPr kumimoji="0" lang="ru-RU" sz="6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4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4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☺☺☺☺+☻☻☻☻☻</a:t>
            </a:r>
            <a:r>
              <a:rPr kumimoji="0" lang="kk-KZ" sz="4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48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4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█   █  █   █   -∆  ∆ ∆   =</a:t>
            </a:r>
            <a:endParaRPr kumimoji="0" lang="kk-KZ" sz="48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384642" y="2386562"/>
            <a:ext cx="221727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4+3=7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588223" y="4022458"/>
            <a:ext cx="181011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4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4+5=9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384642" y="5431469"/>
            <a:ext cx="166423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48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4-3=1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3" descr="D:\ДИЛФУЗ\ФОНЫ 2012\шака\1287957603_japan-background-1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http://moesolnyshko.com/wp-content/uploads/2011/01/zayats1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692696"/>
            <a:ext cx="1008111" cy="7920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683568" y="0"/>
            <a:ext cx="55692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kk-KZ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2- </a:t>
            </a:r>
            <a:r>
              <a:rPr lang="kk-KZ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ряд:</a:t>
            </a:r>
            <a:r>
              <a:rPr kumimoji="0" lang="kk-KZ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Составьте задачи. 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Крест 9"/>
          <p:cNvSpPr/>
          <p:nvPr/>
        </p:nvSpPr>
        <p:spPr>
          <a:xfrm>
            <a:off x="3707904" y="1556792"/>
            <a:ext cx="914400" cy="914400"/>
          </a:xfrm>
          <a:prstGeom prst="plus">
            <a:avLst>
              <a:gd name="adj" fmla="val 40517"/>
            </a:avLst>
          </a:prstGeom>
          <a:solidFill>
            <a:srgbClr val="0000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flipV="1">
            <a:off x="0" y="3429000"/>
            <a:ext cx="9144000" cy="72008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Крест 18"/>
          <p:cNvSpPr/>
          <p:nvPr/>
        </p:nvSpPr>
        <p:spPr>
          <a:xfrm>
            <a:off x="3707904" y="4797152"/>
            <a:ext cx="914400" cy="914400"/>
          </a:xfrm>
          <a:prstGeom prst="plus">
            <a:avLst>
              <a:gd name="adj" fmla="val 40517"/>
            </a:avLst>
          </a:prstGeom>
          <a:solidFill>
            <a:srgbClr val="0000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Рисунок 21" descr="http://moesolnyshko.com/wp-content/uploads/2011/01/zayats1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484784"/>
            <a:ext cx="1008111" cy="7920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Рисунок 22" descr="http://moesolnyshko.com/wp-content/uploads/2011/01/zayats1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620688"/>
            <a:ext cx="1008111" cy="7920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Рисунок 23" descr="http://moesolnyshko.com/wp-content/uploads/2011/01/zayats1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988840"/>
            <a:ext cx="1008111" cy="7920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Рисунок 24" descr="http://moesolnyshko.com/wp-content/uploads/2011/01/zayats1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1916832"/>
            <a:ext cx="1008111" cy="7920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Рисунок 25" descr="http://moesolnyshko.com/wp-content/uploads/2011/01/zayats1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2564904"/>
            <a:ext cx="1008111" cy="7920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Рисунок 26" descr="http://moesolnyshko.com/wp-content/uploads/2011/01/zayats1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764704"/>
            <a:ext cx="1008111" cy="7920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" name="Рисунок 27" descr="http://moesolnyshko.com/wp-content/uploads/2011/01/zayats1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276872"/>
            <a:ext cx="1008111" cy="7920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9" name="Равно 28"/>
          <p:cNvSpPr/>
          <p:nvPr/>
        </p:nvSpPr>
        <p:spPr>
          <a:xfrm>
            <a:off x="6156176" y="1556792"/>
            <a:ext cx="914400" cy="914400"/>
          </a:xfrm>
          <a:prstGeom prst="mathEqual">
            <a:avLst/>
          </a:prstGeom>
          <a:solidFill>
            <a:srgbClr val="0000FF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7380312" y="836712"/>
            <a:ext cx="1082348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138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8</a:t>
            </a:r>
            <a:endParaRPr lang="ru-RU" sz="138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5362" name="Picture 2" descr="https://img-fotki.yandex.ru/get/9301/58581001.e5/0_ad228_c85a79db_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01008"/>
            <a:ext cx="1835696" cy="1835696"/>
          </a:xfrm>
          <a:prstGeom prst="rect">
            <a:avLst/>
          </a:prstGeom>
          <a:noFill/>
        </p:spPr>
      </p:pic>
      <p:pic>
        <p:nvPicPr>
          <p:cNvPr id="31" name="Picture 2" descr="https://img-fotki.yandex.ru/get/9301/58581001.e5/0_ad228_c85a79db_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3501008"/>
            <a:ext cx="1835696" cy="1835696"/>
          </a:xfrm>
          <a:prstGeom prst="rect">
            <a:avLst/>
          </a:prstGeom>
          <a:noFill/>
        </p:spPr>
      </p:pic>
      <p:pic>
        <p:nvPicPr>
          <p:cNvPr id="32" name="Picture 2" descr="https://img-fotki.yandex.ru/get/9301/58581001.e5/0_ad228_c85a79db_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022304"/>
            <a:ext cx="1835696" cy="1835696"/>
          </a:xfrm>
          <a:prstGeom prst="rect">
            <a:avLst/>
          </a:prstGeom>
          <a:noFill/>
        </p:spPr>
      </p:pic>
      <p:pic>
        <p:nvPicPr>
          <p:cNvPr id="33" name="Picture 2" descr="https://img-fotki.yandex.ru/get/9301/58581001.e5/0_ad228_c85a79db_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5022304"/>
            <a:ext cx="1835696" cy="1835696"/>
          </a:xfrm>
          <a:prstGeom prst="rect">
            <a:avLst/>
          </a:prstGeom>
          <a:noFill/>
        </p:spPr>
      </p:pic>
      <p:pic>
        <p:nvPicPr>
          <p:cNvPr id="34" name="Picture 2" descr="https://img-fotki.yandex.ru/get/9301/58581001.e5/0_ad228_c85a79db_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4365104"/>
            <a:ext cx="1835696" cy="1835696"/>
          </a:xfrm>
          <a:prstGeom prst="rect">
            <a:avLst/>
          </a:prstGeom>
          <a:noFill/>
        </p:spPr>
      </p:pic>
      <p:sp>
        <p:nvSpPr>
          <p:cNvPr id="35" name="Прямоугольник 34"/>
          <p:cNvSpPr/>
          <p:nvPr/>
        </p:nvSpPr>
        <p:spPr>
          <a:xfrm>
            <a:off x="7524329" y="3861048"/>
            <a:ext cx="1082348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13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5</a:t>
            </a:r>
            <a:endParaRPr lang="ru-RU" sz="138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6" name="Равно 35"/>
          <p:cNvSpPr/>
          <p:nvPr/>
        </p:nvSpPr>
        <p:spPr>
          <a:xfrm>
            <a:off x="6300192" y="4581128"/>
            <a:ext cx="914400" cy="914400"/>
          </a:xfrm>
          <a:prstGeom prst="mathEqual">
            <a:avLst/>
          </a:prstGeom>
          <a:solidFill>
            <a:srgbClr val="0000FF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3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</TotalTime>
  <Words>564</Words>
  <Application>Microsoft Office PowerPoint</Application>
  <PresentationFormat>Экран (4:3)</PresentationFormat>
  <Paragraphs>123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Dilfuza</dc:creator>
  <cp:lastModifiedBy>DNA7 X86</cp:lastModifiedBy>
  <cp:revision>251</cp:revision>
  <dcterms:created xsi:type="dcterms:W3CDTF">2015-01-26T17:46:02Z</dcterms:created>
  <dcterms:modified xsi:type="dcterms:W3CDTF">2016-03-18T16:40:21Z</dcterms:modified>
</cp:coreProperties>
</file>