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5" autoAdjust="0"/>
    <p:restoredTop sz="94660" autoAdjust="0"/>
  </p:normalViewPr>
  <p:slideViewPr>
    <p:cSldViewPr>
      <p:cViewPr varScale="1">
        <p:scale>
          <a:sx n="66" d="100"/>
          <a:sy n="66" d="100"/>
        </p:scale>
        <p:origin x="-4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"/>
              </a:cxn>
              <a:cxn ang="0">
                <a:pos x="0" y="6"/>
              </a:cxn>
              <a:cxn ang="0">
                <a:pos x="0" y="60"/>
              </a:cxn>
              <a:cxn ang="0">
                <a:pos x="0" y="1912"/>
              </a:cxn>
              <a:cxn ang="0">
                <a:pos x="0" y="1912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90CAE4FA-086B-4CBB-ADFA-F96CC2234F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0DEC8BC-1DA0-4D38-9D28-EE86F44DB18B}" type="datetimeFigureOut">
              <a:rPr lang="ru-RU" smtClean="0"/>
              <a:pPr/>
              <a:t>12.03.2016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DEC8BC-1DA0-4D38-9D28-EE86F44DB18B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AE4FA-086B-4CBB-ADFA-F96CC2234F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DEC8BC-1DA0-4D38-9D28-EE86F44DB18B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AE4FA-086B-4CBB-ADFA-F96CC2234F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DEC8BC-1DA0-4D38-9D28-EE86F44DB18B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AE4FA-086B-4CBB-ADFA-F96CC2234F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DEC8BC-1DA0-4D38-9D28-EE86F44DB18B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AE4FA-086B-4CBB-ADFA-F96CC2234F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DEC8BC-1DA0-4D38-9D28-EE86F44DB18B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AE4FA-086B-4CBB-ADFA-F96CC2234F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DEC8BC-1DA0-4D38-9D28-EE86F44DB18B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AE4FA-086B-4CBB-ADFA-F96CC2234F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DEC8BC-1DA0-4D38-9D28-EE86F44DB18B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AE4FA-086B-4CBB-ADFA-F96CC2234F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DEC8BC-1DA0-4D38-9D28-EE86F44DB18B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AE4FA-086B-4CBB-ADFA-F96CC2234F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DEC8BC-1DA0-4D38-9D28-EE86F44DB18B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AE4FA-086B-4CBB-ADFA-F96CC2234F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DEC8BC-1DA0-4D38-9D28-EE86F44DB18B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AE4FA-086B-4CBB-ADFA-F96CC2234F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70DEC8BC-1DA0-4D38-9D28-EE86F44DB18B}" type="datetimeFigureOut">
              <a:rPr lang="ru-RU" smtClean="0"/>
              <a:pPr/>
              <a:t>12.03.2016</a:t>
            </a:fld>
            <a:endParaRPr lang="ru-RU"/>
          </a:p>
        </p:txBody>
      </p:sp>
      <p:sp>
        <p:nvSpPr>
          <p:cNvPr id="7680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7680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90CAE4FA-086B-4CBB-ADFA-F96CC2234F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357158" y="357166"/>
            <a:ext cx="8143900" cy="4357718"/>
          </a:xfrm>
          <a:prstGeom prst="cloudCallout">
            <a:avLst>
              <a:gd name="adj1" fmla="val 34432"/>
              <a:gd name="adj2" fmla="val -37500"/>
            </a:avLst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928794" y="1428736"/>
            <a:ext cx="52864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Кроссворд «Облако»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УМК «Школа 2100»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2 класс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285984" y="5143512"/>
            <a:ext cx="4572032" cy="10001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Ковалева Е.В.</a:t>
            </a:r>
            <a:endParaRPr lang="en-US" sz="1600" b="1" dirty="0" smtClean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МБОУ  </a:t>
            </a:r>
            <a:r>
              <a:rPr lang="en-US" sz="1600" b="1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”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СОШ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№6</a:t>
            </a:r>
            <a:r>
              <a:rPr lang="en-US" sz="160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”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г. 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Саяногорск РХ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Группа 52"/>
          <p:cNvGrpSpPr/>
          <p:nvPr/>
        </p:nvGrpSpPr>
        <p:grpSpPr>
          <a:xfrm>
            <a:off x="857224" y="4786322"/>
            <a:ext cx="5715040" cy="1571636"/>
            <a:chOff x="857224" y="4786322"/>
            <a:chExt cx="5715040" cy="1571636"/>
          </a:xfrm>
        </p:grpSpPr>
        <p:sp>
          <p:nvSpPr>
            <p:cNvPr id="50" name="Выноска-облако 49"/>
            <p:cNvSpPr/>
            <p:nvPr/>
          </p:nvSpPr>
          <p:spPr>
            <a:xfrm>
              <a:off x="857224" y="4786322"/>
              <a:ext cx="5715040" cy="1571636"/>
            </a:xfrm>
            <a:prstGeom prst="cloudCallout">
              <a:avLst>
                <a:gd name="adj1" fmla="val -15192"/>
                <a:gd name="adj2" fmla="val 1012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643042" y="5072074"/>
              <a:ext cx="400052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ctr"/>
              <a:r>
                <a:rPr lang="ru-RU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Грозно сверкает,</a:t>
              </a:r>
            </a:p>
            <a:p>
              <a:pPr marL="342900" indent="-342900" algn="ctr"/>
              <a:r>
                <a:rPr lang="ru-RU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Громом пугает.</a:t>
              </a:r>
              <a:endPara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Овал 51"/>
            <p:cNvSpPr/>
            <p:nvPr/>
          </p:nvSpPr>
          <p:spPr>
            <a:xfrm>
              <a:off x="1428728" y="5429264"/>
              <a:ext cx="500066" cy="42862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" name="Выноска-облако 3"/>
          <p:cNvSpPr/>
          <p:nvPr/>
        </p:nvSpPr>
        <p:spPr>
          <a:xfrm>
            <a:off x="0" y="-24"/>
            <a:ext cx="8143900" cy="4357718"/>
          </a:xfrm>
          <a:prstGeom prst="cloudCallout">
            <a:avLst>
              <a:gd name="adj1" fmla="val 34432"/>
              <a:gd name="adj2" fmla="val -37500"/>
            </a:avLst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28662" y="642918"/>
          <a:ext cx="6096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432000">
                <a:tc gridSpan="2">
                  <a:txBody>
                    <a:bodyPr/>
                    <a:lstStyle/>
                    <a:p>
                      <a:pPr algn="ctr"/>
                      <a:endParaRPr lang="ru-RU" sz="2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2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lang="ru-RU" sz="2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endParaRPr lang="ru-RU" sz="2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2400" b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32000">
                <a:tc rowSpan="2">
                  <a:txBody>
                    <a:bodyPr/>
                    <a:lstStyle/>
                    <a:p>
                      <a:pPr algn="ctr"/>
                      <a:endParaRPr lang="ru-RU" sz="2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lang="ru-RU" sz="2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ru-RU" sz="2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ru-RU" sz="2400" b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400" b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32000">
                <a:tc vMerge="1">
                  <a:txBody>
                    <a:bodyPr/>
                    <a:lstStyle/>
                    <a:p>
                      <a:pPr algn="ctr"/>
                      <a:endParaRPr lang="ru-RU" sz="2400" b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2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  <a:endParaRPr lang="ru-RU" sz="2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ru-RU" sz="2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2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2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2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2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2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ru-RU" sz="2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32000">
                <a:tc rowSpan="2">
                  <a:txBody>
                    <a:bodyPr/>
                    <a:lstStyle/>
                    <a:p>
                      <a:pPr algn="ctr"/>
                      <a:endParaRPr lang="ru-RU" sz="2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2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2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endParaRPr lang="ru-RU" sz="2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2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32000">
                <a:tc vMerge="1">
                  <a:txBody>
                    <a:bodyPr/>
                    <a:lstStyle/>
                    <a:p>
                      <a:pPr algn="ctr"/>
                      <a:endParaRPr lang="ru-RU" sz="2400" b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2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2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2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2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lang="ru-RU" sz="2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2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38" name="Группа 37"/>
          <p:cNvGrpSpPr/>
          <p:nvPr/>
        </p:nvGrpSpPr>
        <p:grpSpPr>
          <a:xfrm>
            <a:off x="2285984" y="714356"/>
            <a:ext cx="3357586" cy="357190"/>
            <a:chOff x="2285984" y="714356"/>
            <a:chExt cx="3357586" cy="35719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2285984" y="714356"/>
              <a:ext cx="357190" cy="35719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500430" y="714356"/>
              <a:ext cx="357190" cy="35719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4071934" y="714356"/>
              <a:ext cx="357190" cy="35719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714876" y="714356"/>
              <a:ext cx="357190" cy="35719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5286380" y="714356"/>
              <a:ext cx="357190" cy="35719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3500430" y="2571744"/>
            <a:ext cx="3429024" cy="285752"/>
            <a:chOff x="3500430" y="2571744"/>
            <a:chExt cx="3429024" cy="285752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3500430" y="2571744"/>
              <a:ext cx="357190" cy="28575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143372" y="2571744"/>
              <a:ext cx="357190" cy="28575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714876" y="2571744"/>
              <a:ext cx="357190" cy="28575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5286380" y="2571744"/>
              <a:ext cx="357190" cy="28575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5857884" y="2571744"/>
              <a:ext cx="357190" cy="28575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6572264" y="2571744"/>
              <a:ext cx="357190" cy="28575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1714480" y="3000372"/>
            <a:ext cx="4572032" cy="357190"/>
            <a:chOff x="1714480" y="3000372"/>
            <a:chExt cx="4572032" cy="357190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2357422" y="3000372"/>
              <a:ext cx="357190" cy="35719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3571868" y="3000372"/>
              <a:ext cx="357190" cy="35719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4071934" y="3000372"/>
              <a:ext cx="357190" cy="28575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4643438" y="3000372"/>
              <a:ext cx="357190" cy="28575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5286380" y="3000372"/>
              <a:ext cx="357190" cy="35719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5929322" y="3000372"/>
              <a:ext cx="357190" cy="35719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1714480" y="3000372"/>
              <a:ext cx="357190" cy="28575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1714480" y="1643050"/>
            <a:ext cx="3357586" cy="357190"/>
            <a:chOff x="1714480" y="1643050"/>
            <a:chExt cx="3357586" cy="35719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2214546" y="1643050"/>
              <a:ext cx="357190" cy="28575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500430" y="1643050"/>
              <a:ext cx="357190" cy="28575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4714876" y="1643050"/>
              <a:ext cx="357190" cy="28575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4071934" y="1643050"/>
              <a:ext cx="428628" cy="35719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1714480" y="1643050"/>
              <a:ext cx="357190" cy="28575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1714480" y="1142984"/>
            <a:ext cx="2143140" cy="357190"/>
            <a:chOff x="1714480" y="1142984"/>
            <a:chExt cx="2143140" cy="35719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2285984" y="1142984"/>
              <a:ext cx="357190" cy="35719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500430" y="1142984"/>
              <a:ext cx="357190" cy="35719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1714480" y="1214422"/>
              <a:ext cx="357190" cy="28575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1071538" y="2071678"/>
            <a:ext cx="2786082" cy="357190"/>
            <a:chOff x="1071538" y="2071678"/>
            <a:chExt cx="2786082" cy="357190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1643042" y="2071678"/>
              <a:ext cx="357190" cy="28575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1071538" y="2071678"/>
              <a:ext cx="357190" cy="28575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3500430" y="2143116"/>
              <a:ext cx="357190" cy="28575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2214546" y="2071678"/>
              <a:ext cx="357190" cy="28575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1571604" y="642918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000100" y="157161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57158" y="2000240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14546" y="2467269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00100" y="2928934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000100" y="107154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4" name="Группа 53"/>
          <p:cNvGrpSpPr/>
          <p:nvPr/>
        </p:nvGrpSpPr>
        <p:grpSpPr>
          <a:xfrm>
            <a:off x="1214414" y="4857760"/>
            <a:ext cx="5715040" cy="1571636"/>
            <a:chOff x="857224" y="4786322"/>
            <a:chExt cx="5715040" cy="1571636"/>
          </a:xfrm>
        </p:grpSpPr>
        <p:sp>
          <p:nvSpPr>
            <p:cNvPr id="55" name="Выноска-облако 54"/>
            <p:cNvSpPr/>
            <p:nvPr/>
          </p:nvSpPr>
          <p:spPr>
            <a:xfrm>
              <a:off x="857224" y="4786322"/>
              <a:ext cx="5715040" cy="1571636"/>
            </a:xfrm>
            <a:prstGeom prst="cloudCallout">
              <a:avLst>
                <a:gd name="adj1" fmla="val -15192"/>
                <a:gd name="adj2" fmla="val 1012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643042" y="5072074"/>
              <a:ext cx="400052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ctr"/>
              <a:r>
                <a:rPr lang="ru-RU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Оно – наш дом,</a:t>
              </a:r>
            </a:p>
            <a:p>
              <a:pPr marL="342900" indent="-342900" algn="ctr"/>
              <a:r>
                <a:rPr lang="ru-RU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Мы в нем живем.</a:t>
              </a:r>
              <a:endPara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Овал 56"/>
            <p:cNvSpPr/>
            <p:nvPr/>
          </p:nvSpPr>
          <p:spPr>
            <a:xfrm>
              <a:off x="1428728" y="5429264"/>
              <a:ext cx="500066" cy="42862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1357290" y="4714884"/>
            <a:ext cx="5715040" cy="1571636"/>
            <a:chOff x="857224" y="4786322"/>
            <a:chExt cx="5715040" cy="1571636"/>
          </a:xfrm>
        </p:grpSpPr>
        <p:sp>
          <p:nvSpPr>
            <p:cNvPr id="59" name="Выноска-облако 58"/>
            <p:cNvSpPr/>
            <p:nvPr/>
          </p:nvSpPr>
          <p:spPr>
            <a:xfrm>
              <a:off x="857224" y="4786322"/>
              <a:ext cx="5715040" cy="1571636"/>
            </a:xfrm>
            <a:prstGeom prst="cloudCallout">
              <a:avLst>
                <a:gd name="adj1" fmla="val -15192"/>
                <a:gd name="adj2" fmla="val 1012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928794" y="5072074"/>
              <a:ext cx="400052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ctr"/>
              <a:r>
                <a:rPr lang="ru-RU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На ночь нас оставило, </a:t>
              </a:r>
            </a:p>
            <a:p>
              <a:pPr marL="342900" indent="-342900" algn="ctr"/>
              <a:r>
                <a:rPr lang="ru-RU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Покраснеть заставило.</a:t>
              </a:r>
              <a:endPara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Овал 60"/>
            <p:cNvSpPr/>
            <p:nvPr/>
          </p:nvSpPr>
          <p:spPr>
            <a:xfrm>
              <a:off x="1428728" y="5429264"/>
              <a:ext cx="500066" cy="42862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1714480" y="4643446"/>
            <a:ext cx="5715040" cy="1571636"/>
            <a:chOff x="857224" y="4786322"/>
            <a:chExt cx="5715040" cy="1571636"/>
          </a:xfrm>
        </p:grpSpPr>
        <p:sp>
          <p:nvSpPr>
            <p:cNvPr id="63" name="Выноска-облако 62"/>
            <p:cNvSpPr/>
            <p:nvPr/>
          </p:nvSpPr>
          <p:spPr>
            <a:xfrm>
              <a:off x="857224" y="4786322"/>
              <a:ext cx="5715040" cy="1571636"/>
            </a:xfrm>
            <a:prstGeom prst="cloudCallout">
              <a:avLst>
                <a:gd name="adj1" fmla="val -15192"/>
                <a:gd name="adj2" fmla="val 1012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928794" y="5072074"/>
              <a:ext cx="400052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ctr"/>
              <a:r>
                <a:rPr lang="ru-RU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У ног лежал – </a:t>
              </a:r>
            </a:p>
            <a:p>
              <a:pPr marL="342900" indent="-342900" algn="ctr"/>
              <a:r>
                <a:rPr lang="ru-RU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В небо сбежал.</a:t>
              </a:r>
              <a:endPara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Овал 64"/>
            <p:cNvSpPr/>
            <p:nvPr/>
          </p:nvSpPr>
          <p:spPr>
            <a:xfrm>
              <a:off x="1428728" y="5429264"/>
              <a:ext cx="500066" cy="42862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1857356" y="4572008"/>
            <a:ext cx="5715040" cy="1571636"/>
            <a:chOff x="857224" y="4786322"/>
            <a:chExt cx="5715040" cy="1571636"/>
          </a:xfrm>
        </p:grpSpPr>
        <p:sp>
          <p:nvSpPr>
            <p:cNvPr id="67" name="Выноска-облако 66"/>
            <p:cNvSpPr/>
            <p:nvPr/>
          </p:nvSpPr>
          <p:spPr>
            <a:xfrm>
              <a:off x="857224" y="4786322"/>
              <a:ext cx="5715040" cy="1571636"/>
            </a:xfrm>
            <a:prstGeom prst="cloudCallout">
              <a:avLst>
                <a:gd name="adj1" fmla="val -15192"/>
                <a:gd name="adj2" fmla="val 1012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928794" y="5072074"/>
              <a:ext cx="400052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ctr"/>
              <a:r>
                <a:rPr lang="ru-RU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Снежный ком</a:t>
              </a:r>
            </a:p>
            <a:p>
              <a:pPr marL="342900" indent="-342900" algn="ctr"/>
              <a:r>
                <a:rPr lang="ru-RU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В небе </a:t>
              </a:r>
              <a:r>
                <a:rPr lang="ru-RU" sz="2800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голубом</a:t>
              </a:r>
              <a:r>
                <a:rPr lang="ru-RU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Овал 68"/>
            <p:cNvSpPr/>
            <p:nvPr/>
          </p:nvSpPr>
          <p:spPr>
            <a:xfrm>
              <a:off x="1428728" y="5429264"/>
              <a:ext cx="500066" cy="42862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2214546" y="4357694"/>
            <a:ext cx="5715040" cy="1571636"/>
            <a:chOff x="857224" y="4786322"/>
            <a:chExt cx="5715040" cy="1571636"/>
          </a:xfrm>
        </p:grpSpPr>
        <p:sp>
          <p:nvSpPr>
            <p:cNvPr id="71" name="Выноска-облако 70"/>
            <p:cNvSpPr/>
            <p:nvPr/>
          </p:nvSpPr>
          <p:spPr>
            <a:xfrm>
              <a:off x="857224" y="4786322"/>
              <a:ext cx="5715040" cy="1571636"/>
            </a:xfrm>
            <a:prstGeom prst="cloudCallout">
              <a:avLst>
                <a:gd name="adj1" fmla="val -15192"/>
                <a:gd name="adj2" fmla="val 1012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928794" y="5072074"/>
              <a:ext cx="400052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ctr"/>
              <a:r>
                <a:rPr lang="ru-RU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Серые, унылые,</a:t>
              </a:r>
            </a:p>
            <a:p>
              <a:pPr marL="342900" indent="-342900" algn="ctr"/>
              <a:r>
                <a:rPr lang="ru-RU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Низкие, дождливые.</a:t>
              </a:r>
              <a:endPara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Овал 72"/>
            <p:cNvSpPr/>
            <p:nvPr/>
          </p:nvSpPr>
          <p:spPr>
            <a:xfrm>
              <a:off x="1428728" y="5429264"/>
              <a:ext cx="500066" cy="42862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  <a:endPara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84">
  <a:themeElements>
    <a:clrScheme name="Office Theme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Тема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Тема84</Template>
  <TotalTime>96</TotalTime>
  <Words>118</Words>
  <Application>Microsoft Office PowerPoint</Application>
  <PresentationFormat>Экран (4:3)</PresentationFormat>
  <Paragraphs>66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Тема84</vt:lpstr>
      <vt:lpstr>Слайд 1</vt:lpstr>
      <vt:lpstr>Слайд 2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SamLab.ws</dc:creator>
  <cp:lastModifiedBy>Ковалевы</cp:lastModifiedBy>
  <cp:revision>12</cp:revision>
  <dcterms:created xsi:type="dcterms:W3CDTF">2009-10-13T15:41:30Z</dcterms:created>
  <dcterms:modified xsi:type="dcterms:W3CDTF">2016-03-12T09:57:25Z</dcterms:modified>
</cp:coreProperties>
</file>