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notesMasterIdLst>
    <p:notesMasterId r:id="rId12"/>
  </p:notesMasterIdLst>
  <p:sldIdLst>
    <p:sldId id="256" r:id="rId2"/>
    <p:sldId id="257" r:id="rId3"/>
    <p:sldId id="258" r:id="rId4"/>
    <p:sldId id="263" r:id="rId5"/>
    <p:sldId id="261" r:id="rId6"/>
    <p:sldId id="262" r:id="rId7"/>
    <p:sldId id="259" r:id="rId8"/>
    <p:sldId id="264" r:id="rId9"/>
    <p:sldId id="265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1" autoAdjust="0"/>
    <p:restoredTop sz="94660"/>
  </p:normalViewPr>
  <p:slideViewPr>
    <p:cSldViewPr snapToGrid="0">
      <p:cViewPr varScale="1">
        <p:scale>
          <a:sx n="54" d="100"/>
          <a:sy n="54" d="100"/>
        </p:scale>
        <p:origin x="-82" y="-3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70AB0-1DBA-4E0B-9CBF-6F4C5C7469A4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2A584-FE4E-477E-B462-0DECFEB1F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338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2A584-FE4E-477E-B462-0DECFEB1F85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97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F2799CB-FDDD-4953-9C1D-566FA47357A8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8813449-F062-4ED6-BBC0-BA537C0FE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06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99CB-FDDD-4953-9C1D-566FA47357A8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3449-F062-4ED6-BBC0-BA537C0FE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8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99CB-FDDD-4953-9C1D-566FA47357A8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3449-F062-4ED6-BBC0-BA537C0FE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24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99CB-FDDD-4953-9C1D-566FA47357A8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3449-F062-4ED6-BBC0-BA537C0FE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63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99CB-FDDD-4953-9C1D-566FA47357A8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3449-F062-4ED6-BBC0-BA537C0FE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37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99CB-FDDD-4953-9C1D-566FA47357A8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3449-F062-4ED6-BBC0-BA537C0FE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33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99CB-FDDD-4953-9C1D-566FA47357A8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3449-F062-4ED6-BBC0-BA537C0FE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54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99CB-FDDD-4953-9C1D-566FA47357A8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3449-F062-4ED6-BBC0-BA537C0FE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5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99CB-FDDD-4953-9C1D-566FA47357A8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3449-F062-4ED6-BBC0-BA537C0FE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06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99CB-FDDD-4953-9C1D-566FA47357A8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8813449-F062-4ED6-BBC0-BA537C0FE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80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F2799CB-FDDD-4953-9C1D-566FA47357A8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8813449-F062-4ED6-BBC0-BA537C0FE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979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BF2799CB-FDDD-4953-9C1D-566FA47357A8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E8813449-F062-4ED6-BBC0-BA537C0FE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07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1422" y="241540"/>
            <a:ext cx="8980443" cy="120753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Что такое зоопарк?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49" y="1514901"/>
            <a:ext cx="6482973" cy="50402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5359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Учебник: Окружающий мир, 1 класс. Плешаков А.А.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86" y="6488668"/>
            <a:ext cx="247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Учитель: Антипова И.И.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18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69" y="2762068"/>
            <a:ext cx="2495550" cy="36861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0" y="582588"/>
            <a:ext cx="3873500" cy="4000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013" y="1073781"/>
            <a:ext cx="4672631" cy="536796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7490" y="1705451"/>
            <a:ext cx="3435006" cy="4087181"/>
          </a:xfrm>
          <a:effectLst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600" b="1" dirty="0" smtClean="0">
                <a:ln w="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ЗАПРЕЩАЕТСЯ!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Заходить 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ограждения, ломать конструкции в зале, засовывать пальцы к животным.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Прислоняться 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наваливаться на ограждения, клетки или заборчики.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Кормить животных продуктами, принесенными 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собой.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Дразнить и пугать животных.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Фотографировать животных с фотовспышкой.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Бросать в вольеры и загоны любые посторонние предметы.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Посещать 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зоопарк со своими животными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n w="0"/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88" y="254388"/>
            <a:ext cx="10957194" cy="1035968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ru-RU" b="1" spc="0" dirty="0" smtClean="0">
                <a:ln/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правила следует соблюдать в зоопарке?</a:t>
            </a:r>
            <a:endParaRPr lang="ru-RU" b="1" spc="0" dirty="0">
              <a:ln/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16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178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9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9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196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178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9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95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801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9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95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689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9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95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8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85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8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85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8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85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9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95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4739" y="748955"/>
            <a:ext cx="4590287" cy="135262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Зоопарк – место, где содержат животных, чтобы люди могли за ними наблюдать и больше о них узнать.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46" y="402472"/>
            <a:ext cx="3912358" cy="32863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64" y="2276901"/>
            <a:ext cx="4370593" cy="30047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8" y="2867586"/>
            <a:ext cx="4189864" cy="35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76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8042" y="493340"/>
            <a:ext cx="8487234" cy="897147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живут животные?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9665" y="1830525"/>
            <a:ext cx="5601057" cy="671135"/>
          </a:xfrm>
        </p:spPr>
        <p:txBody>
          <a:bodyPr>
            <a:noAutofit/>
          </a:bodyPr>
          <a:lstStyle/>
          <a:p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Животные живут не в тесных клетках, а в просторных вольерах. 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2" y="1964911"/>
            <a:ext cx="4817659" cy="32261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90" y="3196987"/>
            <a:ext cx="4519411" cy="302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0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15" y="172333"/>
            <a:ext cx="4250330" cy="596217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spc="5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Немного истории</a:t>
            </a:r>
            <a:endParaRPr lang="ru-RU" sz="4800" b="1" spc="50" dirty="0">
              <a:ln w="0"/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463" y="768550"/>
            <a:ext cx="3135171" cy="423496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ru-RU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Московский зоопарк – один из старейших зоопарков Европы. Он был открыт и организован Императорским русским обществом акклиматизации животных и растений 31 января 1864 года и назывался тогда зоосадом.</a:t>
            </a:r>
          </a:p>
          <a:p>
            <a:pPr algn="just"/>
            <a:r>
              <a:rPr lang="ru-RU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открытию зоосада в нем содержалось 134 экземпляра домашних животных, 153 экземпляра диких зверей и птиц и 7 экземпляров пресмыкающихся.</a:t>
            </a:r>
          </a:p>
          <a:p>
            <a:pPr algn="just"/>
            <a:r>
              <a:rPr lang="ru-RU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Животных для зоосада покупали или дарили высокопоставленные особы, например, индийского слона подарил царь Александр 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II</a:t>
            </a:r>
            <a:r>
              <a:rPr lang="ru-RU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носорога – Великий Князь Константин Николаевич Романов, зебру – египетский хедив Измаил-Паша.</a:t>
            </a:r>
            <a:endParaRPr lang="ru-RU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224" y="400574"/>
            <a:ext cx="4632904" cy="27111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67" y="3343702"/>
            <a:ext cx="4446488" cy="31760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72" y="3370996"/>
            <a:ext cx="3771129" cy="309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6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719" y="238579"/>
            <a:ext cx="10772775" cy="1398606"/>
          </a:xfrm>
        </p:spPr>
        <p:txBody>
          <a:bodyPr>
            <a:noAutofit/>
          </a:bodyPr>
          <a:lstStyle/>
          <a:p>
            <a:pPr algn="ctr"/>
            <a:r>
              <a:rPr lang="ru-RU" sz="6000" b="1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Каких животных можно увидеть в зоопарке?</a:t>
            </a:r>
            <a:endParaRPr lang="ru-RU" sz="6000" b="1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5295" y="6176315"/>
            <a:ext cx="1824495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Фламинго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47229" y="2250270"/>
            <a:ext cx="1574277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Гуанако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7728" y="2228861"/>
            <a:ext cx="108876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Слон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21" y="1732131"/>
            <a:ext cx="3148314" cy="44776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3357349"/>
            <a:ext cx="4734000" cy="32757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86" y="3343700"/>
            <a:ext cx="3972393" cy="327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5081" y="3701649"/>
            <a:ext cx="140615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Гепард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8783" y="6150273"/>
            <a:ext cx="101765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Тигр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21137" y="3916812"/>
            <a:ext cx="289053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Белый медведь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7" y="473803"/>
            <a:ext cx="4701019" cy="29381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191" y="2807220"/>
            <a:ext cx="4480196" cy="33752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221" y="448903"/>
            <a:ext cx="4273978" cy="321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2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17674" y="6067659"/>
            <a:ext cx="166866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Страусы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5001" y="3299901"/>
            <a:ext cx="168187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Попугаи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3628" y="4905170"/>
            <a:ext cx="177266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Павлины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" y="4005790"/>
            <a:ext cx="4857219" cy="27430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781" y="521215"/>
            <a:ext cx="3061831" cy="40733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636" y="1637731"/>
            <a:ext cx="2808931" cy="41946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7" y="147820"/>
            <a:ext cx="4281576" cy="29340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931" y="1216196"/>
            <a:ext cx="4608287" cy="820637"/>
          </a:xfrm>
        </p:spPr>
        <p:txBody>
          <a:bodyPr>
            <a:noAutofit/>
          </a:bodyPr>
          <a:lstStyle/>
          <a:p>
            <a:r>
              <a:rPr lang="ru-RU" sz="66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«Дом птиц»</a:t>
            </a:r>
            <a:endParaRPr lang="ru-RU" sz="66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539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245" y="111344"/>
            <a:ext cx="3222484" cy="682286"/>
          </a:xfrm>
        </p:spPr>
        <p:txBody>
          <a:bodyPr>
            <a:normAutofit fontScale="90000"/>
          </a:bodyPr>
          <a:lstStyle/>
          <a:p>
            <a:r>
              <a:rPr lang="ru-RU" b="1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Экзотариум</a:t>
            </a:r>
            <a:endParaRPr lang="ru-RU" b="1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44" y="846161"/>
            <a:ext cx="3913892" cy="2756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64" y="3773604"/>
            <a:ext cx="3775880" cy="28319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584" y="774068"/>
            <a:ext cx="3659829" cy="27510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97" y="3754442"/>
            <a:ext cx="3753135" cy="28148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054" y="975269"/>
            <a:ext cx="2048256" cy="25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131" y="4696146"/>
            <a:ext cx="4176335" cy="848500"/>
          </a:xfrm>
        </p:spPr>
        <p:txBody>
          <a:bodyPr>
            <a:noAutofit/>
          </a:bodyPr>
          <a:lstStyle/>
          <a:p>
            <a:r>
              <a:rPr lang="ru-RU" sz="6600" b="1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Террариум</a:t>
            </a:r>
            <a:endParaRPr lang="ru-RU" sz="6600" b="1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402" y="233095"/>
            <a:ext cx="4898504" cy="35231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85" y="3435916"/>
            <a:ext cx="5227385" cy="32787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2" y="232013"/>
            <a:ext cx="4712814" cy="354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7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Метрополия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523</TotalTime>
  <Words>232</Words>
  <Application>Microsoft Office PowerPoint</Application>
  <PresentationFormat>Произвольный</PresentationFormat>
  <Paragraphs>33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Метрополия</vt:lpstr>
      <vt:lpstr>Что такое зоопарк?</vt:lpstr>
      <vt:lpstr>Презентация PowerPoint</vt:lpstr>
      <vt:lpstr>Где живут животные?</vt:lpstr>
      <vt:lpstr>Немного истории</vt:lpstr>
      <vt:lpstr>Каких животных можно увидеть в зоопарке?</vt:lpstr>
      <vt:lpstr>Презентация PowerPoint</vt:lpstr>
      <vt:lpstr>«Дом птиц»</vt:lpstr>
      <vt:lpstr>Экзотариум</vt:lpstr>
      <vt:lpstr>Террариум</vt:lpstr>
      <vt:lpstr>Какие правила следует соблюдать в зоопарке?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 Антипова</dc:creator>
  <cp:lastModifiedBy>Аня</cp:lastModifiedBy>
  <cp:revision>52</cp:revision>
  <dcterms:created xsi:type="dcterms:W3CDTF">2016-01-29T09:53:00Z</dcterms:created>
  <dcterms:modified xsi:type="dcterms:W3CDTF">2016-03-16T15:40:33Z</dcterms:modified>
</cp:coreProperties>
</file>