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7D2B70-5671-4307-956F-CAD643316D42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D2CF4D4-F3D8-450B-B78A-C0689A893CA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ЭТО НОРМАТИВНЫЙ </a:t>
            </a:r>
            <a:r>
              <a:rPr lang="ru-RU" dirty="0" smtClean="0"/>
              <a:t>ДОКУМЕНТ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Презентацию подготовила учитель начальных классов </a:t>
            </a:r>
            <a:r>
              <a:rPr lang="ru-RU" dirty="0" err="1"/>
              <a:t>М</a:t>
            </a:r>
            <a:r>
              <a:rPr lang="ru-RU" dirty="0" err="1" smtClean="0"/>
              <a:t>анькова</a:t>
            </a:r>
            <a:r>
              <a:rPr lang="ru-RU" dirty="0" smtClean="0"/>
              <a:t> М.Н.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886728" cy="28860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Федеральный государственный стандарт </a:t>
            </a:r>
            <a:br>
              <a:rPr lang="ru-RU" dirty="0" smtClean="0"/>
            </a:br>
            <a:r>
              <a:rPr lang="ru-RU" dirty="0" smtClean="0"/>
              <a:t>начального общего образования?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Неотъемлемой частью ядра нового стандарта являются универсальные учебные действия (УУД). Под УУД понимают «</a:t>
            </a:r>
            <a:r>
              <a:rPr lang="ru-RU" dirty="0" err="1" smtClean="0"/>
              <a:t>общеучебные</a:t>
            </a:r>
            <a:r>
              <a:rPr lang="ru-RU" dirty="0" smtClean="0"/>
              <a:t> умения», «общие способы деятельности», «</a:t>
            </a:r>
            <a:r>
              <a:rPr lang="ru-RU" dirty="0" err="1" smtClean="0"/>
              <a:t>надпредметные</a:t>
            </a:r>
            <a:r>
              <a:rPr lang="ru-RU" dirty="0" smtClean="0"/>
              <a:t> действия» и т.п. Для УУД предусмотрена отдельная программа – </a:t>
            </a:r>
            <a:r>
              <a:rPr lang="ru-RU" dirty="0" err="1" smtClean="0"/>
              <a:t>программа</a:t>
            </a:r>
            <a:r>
              <a:rPr lang="ru-RU" dirty="0" smtClean="0"/>
              <a:t> формирования универсальных учебных действий (УУД).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Важным элементом формирования универсальных учебных действий обучающихся на ступени НОО , обеспечивающим его результативность являются ориентировка младших школьников в </a:t>
            </a:r>
            <a:r>
              <a:rPr lang="ru-RU" b="1" u="sng" dirty="0" smtClean="0"/>
              <a:t>информационных и коммуникативных технологиях </a:t>
            </a:r>
            <a:r>
              <a:rPr lang="ru-RU" dirty="0" smtClean="0"/>
              <a:t>(ИКТ) и формирование способности их грамотно применять (ИКТ-компетентность). Использование современных цифровых инструментов и коммуникационных сред указывается как наиболее естественный способ формирования УУД , включена подпрограмма «Формирование ИКТ компетентности обучающихся». Реализация программы формирования УУД в начальной школе – ключевая задача внедрения нового образовательного стандарта.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Какие требования к результатам обучающимся устанавливает Стандарт?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Стандарт устанавливает требования к результатам обучающихся, освоивших основную образовательную программу начального общего образования: </a:t>
            </a:r>
          </a:p>
          <a:p>
            <a:r>
              <a:rPr lang="ru-RU" sz="1800" dirty="0" smtClean="0"/>
              <a:t>- личностным, включающим готовность и способность обучающихся к саморазвитию, </a:t>
            </a:r>
            <a:r>
              <a:rPr lang="ru-RU" sz="1800" dirty="0" err="1" smtClean="0"/>
              <a:t>сформированность</a:t>
            </a:r>
            <a:r>
              <a:rPr lang="ru-RU" sz="1800" dirty="0" smtClean="0"/>
              <a:t> мотивации к обучению и познанию, ценностно-смысловые установки обучающихся, отражающие их индивидуально-личностные позиции, социальные компетенции, личностные качества; </a:t>
            </a:r>
            <a:r>
              <a:rPr lang="ru-RU" sz="1800" dirty="0" err="1" smtClean="0"/>
              <a:t>сформированность</a:t>
            </a:r>
            <a:r>
              <a:rPr lang="ru-RU" sz="1800" dirty="0" smtClean="0"/>
              <a:t> основ гражданской идентичности; </a:t>
            </a:r>
          </a:p>
          <a:p>
            <a:r>
              <a:rPr lang="ru-RU" sz="1800" dirty="0" smtClean="0"/>
              <a:t>- </a:t>
            </a:r>
            <a:r>
              <a:rPr lang="ru-RU" sz="1800" dirty="0" err="1" smtClean="0"/>
              <a:t>метапредметным</a:t>
            </a:r>
            <a:r>
              <a:rPr lang="ru-RU" sz="1800" dirty="0" smtClean="0"/>
              <a:t> - включающим освоение обучающимися универсальных учебных действий (познавательные, регулятивные и коммуникативные), обеспечивающие овладение ключевыми компетенциями, составляющими основу умения учиться;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Умение определять понятия, создавать обобщения, устанавливать аналогии, классифицировать, самостоятельно выбирать основания и критерии для классификации;</a:t>
            </a: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Смысловое чтение;</a:t>
            </a: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Владение основами самоконтроля, самооценки, принятия решений и осуществления осознанного выбора в учебной и познавательной деятельности.</a:t>
            </a:r>
          </a:p>
          <a:p>
            <a:endParaRPr lang="ru-RU" sz="1800" dirty="0" smtClean="0"/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714488"/>
            <a:ext cx="7786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- предметным, включающим освоенный обучающимися в ходе изучения учебного предмета опыт специфической для данной предметной области деятельности по получению нового знания, его преобразованию и применению, а также систему основополагающих элементов научного знания, лежащих в основе современной научной картины мира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Пример: Выпускник </a:t>
            </a:r>
            <a:r>
              <a:rPr lang="ru-RU" b="1" u="sng" dirty="0" smtClean="0"/>
              <a:t>научится </a:t>
            </a:r>
            <a:r>
              <a:rPr lang="ru-RU" dirty="0" smtClean="0"/>
              <a:t>самостоятельно озаглавливать текст и создавать план текста. Выпускник </a:t>
            </a:r>
            <a:r>
              <a:rPr lang="ru-RU" b="1" i="1" u="sng" dirty="0" smtClean="0"/>
              <a:t>получит возможность научиться </a:t>
            </a:r>
            <a:r>
              <a:rPr lang="ru-RU" dirty="0" smtClean="0"/>
              <a:t>создавать текст по предложенному заголовку. Подробнее познакомиться с содержание этого деления можно, изучив программы учебных предметов, представленные в основной образовательной программе.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6000" dirty="0" smtClean="0"/>
              <a:t>В контексте изучения всех предметов должны широко использоваться различные источники информации, в том числе, в доступном Интернете.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ИКТ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Изучение окружающего мира предполагает не только изучение материалов учебника, но и наблюдения и опыты, проводимые с помощью цифровых измерительных приборов, цифрового микроскопа, цифрового фотоаппарата и видеокамеры. Наблюдения и опыты фиксируются, их результаты обобщаются и представляются в цифровом виде.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714356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/>
              <a:t>Интегрированный подход </a:t>
            </a:r>
            <a:r>
              <a:rPr lang="ru-RU" sz="2800" dirty="0" smtClean="0"/>
              <a:t>к обучению, применяемый при создании нового стандарта, предполагает активное использование знаний, полученных при изучении одного предмета, на уроках по другим предметам. Например, на уроке русского языка идет работа над текстами-описаниями, эта же работа продолжается на уроке окружающего мира, например, в связи с изучением времен года. Результатом этой деятельности становится, например, видеорепортаж, описывающий картины природы, природные явления и т.  п.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Что такое информационно-образовательная среда?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58204" cy="429737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Требования к результатам освоения основной образовательной программы начального общего образования.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643050"/>
            <a:ext cx="83582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Требования к информационно-образовательной среде (ИС) являются составной частью Стандарта. </a:t>
            </a:r>
            <a:r>
              <a:rPr lang="ru-RU" sz="3200" b="1" u="sng" dirty="0" smtClean="0"/>
              <a:t>ИС</a:t>
            </a:r>
            <a:r>
              <a:rPr lang="ru-RU" sz="3200" dirty="0" smtClean="0"/>
              <a:t> должна обеспечивать возможности для информатизации работы любого учителя и учащегося. Через ИС учащиеся имеют контролируемый доступ к образовательным ресурсам и Интернету, могут взаимодействовать дистанционно, в том числе и во внеурочное время.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Требования задают ориентиры оценки </a:t>
            </a:r>
            <a:r>
              <a:rPr lang="ru-RU" u="sng" dirty="0" smtClean="0"/>
              <a:t>личностных,  </a:t>
            </a:r>
            <a:r>
              <a:rPr lang="ru-RU" u="sng" dirty="0" err="1" smtClean="0"/>
              <a:t>метапредметных</a:t>
            </a:r>
            <a:r>
              <a:rPr lang="ru-RU" u="sng" dirty="0" smtClean="0"/>
              <a:t>  и предметных  результатов  обучения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643050"/>
            <a:ext cx="82153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Личностные результаты </a:t>
            </a:r>
            <a:r>
              <a:rPr lang="ru-RU" sz="2800" dirty="0" smtClean="0"/>
              <a:t>- готовность и способность обучающихся к саморазвитию, </a:t>
            </a:r>
            <a:r>
              <a:rPr lang="ru-RU" sz="2800" dirty="0" err="1" smtClean="0"/>
              <a:t>сформированность</a:t>
            </a:r>
            <a:r>
              <a:rPr lang="ru-RU" sz="2800" dirty="0" smtClean="0"/>
              <a:t> мотивации к учению и познанию, ценностно-смысловые установки выпускников начальной школы, отражающие их индивидуально личностные позиции, социальные компетентности, личностные качества; </a:t>
            </a:r>
            <a:r>
              <a:rPr lang="ru-RU" sz="2800" dirty="0" err="1" smtClean="0"/>
              <a:t>сформированность</a:t>
            </a:r>
            <a:r>
              <a:rPr lang="ru-RU" sz="2800" dirty="0" smtClean="0"/>
              <a:t> основ российской, гражданской идентичности</a:t>
            </a:r>
            <a:r>
              <a:rPr lang="ru-RU" sz="3200" dirty="0" smtClean="0"/>
              <a:t>;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71678"/>
            <a:ext cx="807249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/>
              <a:t>Метапредметные</a:t>
            </a:r>
            <a:r>
              <a:rPr lang="ru-RU" sz="4000" dirty="0" smtClean="0"/>
              <a:t> результаты - освоенные обучающимися универсальные учебные действия (познавательные, регулятивные и коммуникативные);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Предметные результаты </a:t>
            </a:r>
            <a:r>
              <a:rPr lang="ru-RU" dirty="0" smtClean="0"/>
              <a:t>- освоенный обучающимися в ходе изучения учебных предметов опыт специфической для каждой предметной области деятельности по получению нового знания, его преобразованию и применению, а также система основополагающих элементов научного знания, лежащая в основе современной научной картины мира.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785926"/>
            <a:ext cx="74295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Требования определяют планируемые результаты начального общего образования, возможность достижения которых </a:t>
            </a:r>
            <a:r>
              <a:rPr lang="ru-RU" sz="2400" b="1" dirty="0" smtClean="0"/>
              <a:t>должна быть гарантирована всеми учреждениями, реализующими основные образовательные программы начального общего образования, независимо от их вида, местонахождения и организационно-правовой формы</a:t>
            </a:r>
            <a:r>
              <a:rPr lang="ru-RU" sz="2400" dirty="0" smtClean="0"/>
              <a:t>. Планируемые результаты являются обязательной составной частью основной образовательной программы начального общего образования.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214554"/>
            <a:ext cx="72866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Что является отличительной особенностью нового Стандарта?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Отличительной особенностью нового стандарта является его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характер, ставящий главной целью развитие личности учащегося. </a:t>
            </a:r>
            <a:r>
              <a:rPr lang="ru-RU" dirty="0"/>
              <a:t>Ф</a:t>
            </a:r>
            <a:r>
              <a:rPr lang="ru-RU" dirty="0" smtClean="0"/>
              <a:t>ормулировки стандарта указывают реальные виды деятельности, которыми учащийся должен овладеть к концу начального обучения. Требования к результатам обучения сформулированы в виде личностных,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предметных результатов.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114</TotalTime>
  <Words>760</Words>
  <Application>Microsoft Office PowerPoint</Application>
  <PresentationFormat>Экран (4:3)</PresentationFormat>
  <Paragraphs>30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Что такое Федеральный государственный стандарт  начального общего образования?</vt:lpstr>
      <vt:lpstr>  Требования к результатам освоения основной образовательной программы начального общего образования.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ИКТ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Федеральный государственный стандарт  начального общего образования?</dc:title>
  <dc:creator>Hitachi</dc:creator>
  <cp:lastModifiedBy>школа44</cp:lastModifiedBy>
  <cp:revision>15</cp:revision>
  <dcterms:created xsi:type="dcterms:W3CDTF">2015-12-27T08:23:31Z</dcterms:created>
  <dcterms:modified xsi:type="dcterms:W3CDTF">2016-02-15T06:41:32Z</dcterms:modified>
</cp:coreProperties>
</file>