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6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03648" y="1628800"/>
            <a:ext cx="60486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 воспитательной системы класса в связи с переходом на ФГОС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5856" y="5915919"/>
            <a:ext cx="5589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Приготовила учитель начальных классов: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Тоярова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Е.В.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403648" y="139715"/>
            <a:ext cx="6768752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казённое общеобразовательное учреждение «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Горковская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специальная (коррекционная) общеобразовательная школа – интернат для обучающихся, воспитанников с ограниченными возможностями здоровья»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431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0656" y="-29696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75656" y="1844824"/>
            <a:ext cx="5976664" cy="1754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Спасибо за внимание!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177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31640" y="1556792"/>
            <a:ext cx="633670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Создатели воспитательной системы 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утверждают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«Ошибаются те педагоги, которые при моделировании пытаются чрезмерно детализировать модель. В ней должны быть выделены наиболее важные  компоненты и связи».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03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31640" y="1536174"/>
            <a:ext cx="63367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науке под </a:t>
            </a:r>
            <a:r>
              <a:rPr lang="ru-RU" alt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моделированием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принято понимать метод познавательной или практической деятельности, с помощью которого конструируется аналог создаваемого объекта,  с целью получения новой информации или преобразования какого-либо фрагмента 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xmlns="" val="319906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309936" y="1484784"/>
            <a:ext cx="63367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altLang="ru-RU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 воспитательных систем класса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процесс взаимодействия классного руководителя со своими коллегами, учащимися и их родителями по формированию целостного коллективного представления о важнейших качествах и компонентах воспитательной системы, об основных ее системообразующих факторах и связях, о путях, этапах и способах ее построения. </a:t>
            </a:r>
          </a:p>
        </p:txBody>
      </p:sp>
    </p:spTree>
    <p:extLst>
      <p:ext uri="{BB962C8B-B14F-4D97-AF65-F5344CB8AC3E}">
        <p14:creationId xmlns:p14="http://schemas.microsoft.com/office/powerpoint/2010/main" xmlns="" val="29519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87624" y="1351508"/>
            <a:ext cx="648072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 воспитательной системы целесообразно рассматривать как процессуальную систему, составными частями которой являются: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•субъект моделирования;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•объект моделирования;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•процесс деятельности по формированию модельных представлений о воспитательном процессе в классе;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•модель и результаты, достигнутые при ее использовании в процессе воспитания и организации жизнедеятельности классного сообщества.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165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91680" y="1556792"/>
            <a:ext cx="5688632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субъекта моделирования воспитательной системы выступает классное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сообщество:</a:t>
            </a:r>
            <a:endParaRPr lang="ru-RU" dirty="0"/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2634227" y="3429000"/>
            <a:ext cx="3251212" cy="576064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классный руководитель</a:t>
            </a:r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1381944" y="4330824"/>
            <a:ext cx="2686000" cy="576064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 и их родители</a:t>
            </a:r>
          </a:p>
        </p:txBody>
      </p:sp>
      <p:sp>
        <p:nvSpPr>
          <p:cNvPr id="11" name="Блок-схема: знак завершения 10"/>
          <p:cNvSpPr/>
          <p:nvPr/>
        </p:nvSpPr>
        <p:spPr>
          <a:xfrm>
            <a:off x="4757446" y="4312540"/>
            <a:ext cx="2808312" cy="576064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 и другие взрослые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4043270" y="2730310"/>
            <a:ext cx="221450" cy="67187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 rot="1119274">
            <a:off x="2147500" y="2706886"/>
            <a:ext cx="311958" cy="159773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21101410">
            <a:off x="6038186" y="2680562"/>
            <a:ext cx="337096" cy="168337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820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87624" y="1443841"/>
            <a:ext cx="648072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моделирования воспитательной системы можно выделить три основных направления совместной деятельности педагога со своими коллегами, учащимися и их родителями: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класса, отношений, общения и деятельности в классном коллективе;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целей, перспектив и образа жизнедеятельности классного сообщества;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сплочение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развитие классного коллектива, создание развивающей среды личности ребенка. </a:t>
            </a:r>
          </a:p>
        </p:txBody>
      </p:sp>
    </p:spTree>
    <p:extLst>
      <p:ext uri="{BB962C8B-B14F-4D97-AF65-F5344CB8AC3E}">
        <p14:creationId xmlns:p14="http://schemas.microsoft.com/office/powerpoint/2010/main" xmlns="" val="282490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31640" y="1700808"/>
            <a:ext cx="619268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 воспитательной системы класса – это очень сложный и длительный процесс, так как происходящие изменения в жизни общества, школы, класса, педагога, ребенка обуславливают внесение корректив в первоначально созданную модель. Организационный период по построению модели не должен быть длительным. План работы по моделированию воспитательной системы класса может являться составной частью плана работы классного руководителя. </a:t>
            </a:r>
          </a:p>
        </p:txBody>
      </p:sp>
    </p:spTree>
    <p:extLst>
      <p:ext uri="{BB962C8B-B14F-4D97-AF65-F5344CB8AC3E}">
        <p14:creationId xmlns:p14="http://schemas.microsoft.com/office/powerpoint/2010/main" xmlns="" val="38758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60198" y="1628800"/>
            <a:ext cx="3879588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alt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ЗАЛОГ УСПЕХА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2551837"/>
            <a:ext cx="61926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заботливое </a:t>
            </a: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к каждому ребенку в отдельности и детскому сообществу в целом.</a:t>
            </a:r>
          </a:p>
        </p:txBody>
      </p:sp>
    </p:spTree>
    <p:extLst>
      <p:ext uri="{BB962C8B-B14F-4D97-AF65-F5344CB8AC3E}">
        <p14:creationId xmlns:p14="http://schemas.microsoft.com/office/powerpoint/2010/main" xmlns="" val="140137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360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Админ</cp:lastModifiedBy>
  <cp:revision>22</cp:revision>
  <dcterms:created xsi:type="dcterms:W3CDTF">2015-12-14T16:42:11Z</dcterms:created>
  <dcterms:modified xsi:type="dcterms:W3CDTF">2015-12-28T18:05:57Z</dcterms:modified>
</cp:coreProperties>
</file>