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6" r:id="rId8"/>
    <p:sldId id="268" r:id="rId9"/>
    <p:sldId id="269" r:id="rId10"/>
    <p:sldId id="272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A127E44-D5C6-407A-A0BD-1DE59B29496D}">
          <p14:sldIdLst>
            <p14:sldId id="256"/>
            <p14:sldId id="257"/>
            <p14:sldId id="258"/>
            <p14:sldId id="259"/>
            <p14:sldId id="260"/>
          </p14:sldIdLst>
        </p14:section>
        <p14:section name="Раздел без заголовка" id="{CA613F2D-6240-4FC9-ACE9-E164A30D522D}">
          <p14:sldIdLst>
            <p14:sldId id="261"/>
            <p14:sldId id="262"/>
            <p14:sldId id="263"/>
            <p14:sldId id="264"/>
          </p14:sldIdLst>
        </p14:section>
        <p14:section name="Раздел без заголовка" id="{E6E51F20-4BFF-43B1-8E6F-76BC5A183E03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980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B0D-BE0B-4118-8F7B-AD8878AF481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C6-E9DD-4663-94CB-8E4CC3B8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B0D-BE0B-4118-8F7B-AD8878AF481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C6-E9DD-4663-94CB-8E4CC3B8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B0D-BE0B-4118-8F7B-AD8878AF481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C6-E9DD-4663-94CB-8E4CC3B8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B0D-BE0B-4118-8F7B-AD8878AF481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C6-E9DD-4663-94CB-8E4CC3B8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B0D-BE0B-4118-8F7B-AD8878AF481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C6-E9DD-4663-94CB-8E4CC3B8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B0D-BE0B-4118-8F7B-AD8878AF481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C6-E9DD-4663-94CB-8E4CC3B8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B0D-BE0B-4118-8F7B-AD8878AF481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C6-E9DD-4663-94CB-8E4CC3B8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B0D-BE0B-4118-8F7B-AD8878AF481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C6-E9DD-4663-94CB-8E4CC3B8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B0D-BE0B-4118-8F7B-AD8878AF481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C6-E9DD-4663-94CB-8E4CC3B8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B0D-BE0B-4118-8F7B-AD8878AF481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C6-E9DD-4663-94CB-8E4CC3B8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6B0D-BE0B-4118-8F7B-AD8878AF481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28C6-E9DD-4663-94CB-8E4CC3B8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6B0D-BE0B-4118-8F7B-AD8878AF481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728C6-E9DD-4663-94CB-8E4CC3B8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8941979_large_f_47b00edfd70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1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664296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tx2"/>
                </a:solidFill>
              </a:rPr>
              <a:t> Внеурочная деятельность</a:t>
            </a:r>
            <a:br>
              <a:rPr lang="ru-RU" altLang="ru-RU" sz="3600" b="1" dirty="0" smtClean="0">
                <a:solidFill>
                  <a:schemeClr val="tx2"/>
                </a:solidFill>
              </a:rPr>
            </a:br>
            <a:r>
              <a:rPr lang="ru-RU" altLang="ru-RU" sz="3600" b="1" dirty="0" smtClean="0">
                <a:solidFill>
                  <a:schemeClr val="tx2"/>
                </a:solidFill>
              </a:rPr>
              <a:t>«ВЕСЁЛЫЙ КАРАНДАШ»</a:t>
            </a:r>
            <a:r>
              <a:rPr lang="ru-RU" altLang="ru-RU" sz="3600" b="1" dirty="0">
                <a:solidFill>
                  <a:schemeClr val="tx2"/>
                </a:solidFill>
              </a:rPr>
              <a:t/>
            </a:r>
            <a:br>
              <a:rPr lang="ru-RU" altLang="ru-RU" sz="3600" b="1" dirty="0">
                <a:solidFill>
                  <a:schemeClr val="tx2"/>
                </a:solidFill>
              </a:rPr>
            </a:br>
            <a:r>
              <a:rPr lang="ru-RU" altLang="ru-RU" sz="3600" b="1" dirty="0" smtClean="0">
                <a:solidFill>
                  <a:schemeClr val="tx2"/>
                </a:solidFill>
              </a:rPr>
              <a:t>для обучающихся </a:t>
            </a:r>
            <a:br>
              <a:rPr lang="ru-RU" altLang="ru-RU" sz="3600" b="1" dirty="0" smtClean="0">
                <a:solidFill>
                  <a:schemeClr val="tx2"/>
                </a:solidFill>
              </a:rPr>
            </a:br>
            <a:r>
              <a:rPr lang="ru-RU" altLang="ru-RU" sz="3600" b="1" dirty="0" smtClean="0">
                <a:solidFill>
                  <a:schemeClr val="tx2"/>
                </a:solidFill>
              </a:rPr>
              <a:t>начальных классов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080720" cy="14401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Шамина Н.М. </a:t>
            </a: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1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занятия: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0042"/>
            <a:ext cx="4500594" cy="3500462"/>
          </a:xfrm>
          <a:prstGeom prst="rect">
            <a:avLst/>
          </a:prstGeom>
        </p:spPr>
      </p:pic>
      <p:pic>
        <p:nvPicPr>
          <p:cNvPr id="7" name="Picture 2" descr="C:\Users\Home\Desktop\рабочий стол 2015\2 класс 2015\PA123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000372"/>
            <a:ext cx="4786314" cy="3857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09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814657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8" y="5429264"/>
            <a:ext cx="642942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https://im2-tub-ru.yandex.net/i?id=2d74c72b1304bc39b3bf33bedbad958e&amp;n=33&amp;h=190&amp;w=190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000372"/>
            <a:ext cx="3929090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428736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Нетрадиционное рисование -это искусство изображать не основываясь на традициях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3000372"/>
            <a:ext cx="61436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Развивать у школьников интерес к изобразительной деятельности  и творческие проявления, используя                          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различные  нетрадиционные техники рисования.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1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5799" y="1582341"/>
            <a:ext cx="727057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АДАЧИ:</a:t>
            </a:r>
          </a:p>
          <a:p>
            <a:pPr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1.Продолжать </a:t>
            </a: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нетрадиционными техниками в изобразительной деятельности, проявлять свои способности и индивидуальность.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Учить детей использовать в рисовании разнообразные способы создания изображения, соединяя в одном рисунке разные материалы.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эстетические чувства, творческую активность, желание рисовать. 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умение доводить начатое дело до конца, работать в коллективе, индивидуально.</a:t>
            </a:r>
          </a:p>
        </p:txBody>
      </p:sp>
    </p:spTree>
    <p:extLst>
      <p:ext uri="{BB962C8B-B14F-4D97-AF65-F5344CB8AC3E}">
        <p14:creationId xmlns:p14="http://schemas.microsoft.com/office/powerpoint/2010/main" xmlns="" val="31793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2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 descr="SAM_13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82316"/>
            <a:ext cx="266382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8" descr="SAM_136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0876" y="2341045"/>
            <a:ext cx="2555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1" descr="SAM_135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575" y="4393845"/>
            <a:ext cx="27432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7249" y="1582341"/>
            <a:ext cx="4422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</a:p>
          <a:p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-Бумага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-Гуашевые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акварельные краски</a:t>
            </a:r>
          </a:p>
          <a:p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-Кисти 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-Восковые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цветные мелки</a:t>
            </a:r>
          </a:p>
          <a:p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-Парафиновая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свеча</a:t>
            </a:r>
          </a:p>
          <a:p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-Маркеры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фломастеры</a:t>
            </a:r>
          </a:p>
          <a:p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простые и цветные карандаши</a:t>
            </a:r>
          </a:p>
          <a:p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-Зубная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щетка</a:t>
            </a:r>
          </a:p>
          <a:p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-Бумажные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</a:t>
            </a:r>
          </a:p>
          <a:p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-Доски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лепки</a:t>
            </a:r>
          </a:p>
          <a:p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-Плакатная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тушь</a:t>
            </a:r>
          </a:p>
          <a:p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-Высушенные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 и листья</a:t>
            </a:r>
          </a:p>
          <a:p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-Поролон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1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9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5" descr="SAM_13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5786" y="1071546"/>
            <a:ext cx="3429024" cy="52864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52120" y="3244334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029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08420" y="3244334"/>
            <a:ext cx="38960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0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SAM_13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672408" cy="30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 descr="SAM_13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3782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5" descr="SAM_131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3886200"/>
            <a:ext cx="3672408" cy="24114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6388" y="1011148"/>
            <a:ext cx="38164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1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 descr="SAM_13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8" descr="SAM_13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76800" y="1219200"/>
            <a:ext cx="3527425" cy="2352675"/>
          </a:xfrm>
          <a:prstGeom prst="rect">
            <a:avLst/>
          </a:prstGeom>
        </p:spPr>
      </p:pic>
      <p:pic>
        <p:nvPicPr>
          <p:cNvPr id="7" name="Рисунок 5" descr="SAM_135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733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14" descr="SAM_132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58543" y="3810000"/>
            <a:ext cx="3563938" cy="237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620688"/>
            <a:ext cx="59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Отпечатки листьев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5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SAM_136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3116"/>
            <a:ext cx="3042374" cy="407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8" descr="SAM_13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29124" y="2786058"/>
            <a:ext cx="3671888" cy="2338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69269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Восковые мелки, свеча и акварель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6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SAM_137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1" y="1785925"/>
            <a:ext cx="2709853" cy="407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6" descr="SAM_13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19600" y="1600201"/>
            <a:ext cx="3455988" cy="2114552"/>
          </a:xfrm>
          <a:prstGeom prst="rect">
            <a:avLst/>
          </a:prstGeom>
        </p:spPr>
      </p:pic>
      <p:pic>
        <p:nvPicPr>
          <p:cNvPr id="7" name="Содержимое 5" descr="SAM_136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3438" y="4143380"/>
            <a:ext cx="3268662" cy="2146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2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173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Внеурочная деятельность «ВЕСЁЛЫЙ КАРАНДАШ» для обучающихся  начальных классов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36</cp:revision>
  <dcterms:created xsi:type="dcterms:W3CDTF">2016-01-21T11:19:55Z</dcterms:created>
  <dcterms:modified xsi:type="dcterms:W3CDTF">2016-03-10T13:09:35Z</dcterms:modified>
</cp:coreProperties>
</file>