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7ECA9C-C851-44C0-B52D-D9DF2989433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0E75A-C816-4AAB-B1B7-41F60B934E2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00E75A-C816-4AAB-B1B7-41F60B934E21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01.01.2007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suhin.narod.ru/log1.htm" TargetMode="External"/><Relationship Id="rId13" Type="http://schemas.openxmlformats.org/officeDocument/2006/relationships/hyperlink" Target="http://dic.academic.ru/" TargetMode="External"/><Relationship Id="rId18" Type="http://schemas.openxmlformats.org/officeDocument/2006/relationships/hyperlink" Target="http://www.solnyshko.ee/" TargetMode="External"/><Relationship Id="rId3" Type="http://schemas.openxmlformats.org/officeDocument/2006/relationships/hyperlink" Target="http://www.iro.yar.ru/resource/distant/earlyschool_education/gr/okurs.htm" TargetMode="External"/><Relationship Id="rId21" Type="http://schemas.openxmlformats.org/officeDocument/2006/relationships/hyperlink" Target="http://playroom.com.ru/" TargetMode="External"/><Relationship Id="rId7" Type="http://schemas.openxmlformats.org/officeDocument/2006/relationships/hyperlink" Target="http://suhin.narod.ru/zag1.htm" TargetMode="External"/><Relationship Id="rId12" Type="http://schemas.openxmlformats.org/officeDocument/2006/relationships/hyperlink" Target="http://www.voron.boxmail.biz/" TargetMode="External"/><Relationship Id="rId17" Type="http://schemas.openxmlformats.org/officeDocument/2006/relationships/hyperlink" Target="http://skazochki.narod.ru/" TargetMode="External"/><Relationship Id="rId2" Type="http://schemas.openxmlformats.org/officeDocument/2006/relationships/hyperlink" Target="http://akademius.narod.ru/vibor-rus.html" TargetMode="External"/><Relationship Id="rId16" Type="http://schemas.openxmlformats.org/officeDocument/2006/relationships/hyperlink" Target="http://www.cofe.ru/read-ka" TargetMode="External"/><Relationship Id="rId20" Type="http://schemas.openxmlformats.org/officeDocument/2006/relationships/hyperlink" Target="http://library.thinkguest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unbrain.com/kidscenter.html" TargetMode="External"/><Relationship Id="rId11" Type="http://schemas.openxmlformats.org/officeDocument/2006/relationships/hyperlink" Target="http://www.edu.rin.ru/cgi-bin/article.pl?idp=1099" TargetMode="External"/><Relationship Id="rId5" Type="http://schemas.openxmlformats.org/officeDocument/2006/relationships/hyperlink" Target="http://www.nhm.ac.uk/interactive/sounds/main.html" TargetMode="External"/><Relationship Id="rId15" Type="http://schemas.openxmlformats.org/officeDocument/2006/relationships/hyperlink" Target="http://www.kinder.ru/" TargetMode="External"/><Relationship Id="rId10" Type="http://schemas.openxmlformats.org/officeDocument/2006/relationships/hyperlink" Target="http://www.education.rekom.ru/4_2000/aldoshina.htm" TargetMode="External"/><Relationship Id="rId19" Type="http://schemas.openxmlformats.org/officeDocument/2006/relationships/hyperlink" Target="http://vkids.km.ru/" TargetMode="External"/><Relationship Id="rId4" Type="http://schemas.openxmlformats.org/officeDocument/2006/relationships/hyperlink" Target="http://baby.com.ua/igr.html" TargetMode="External"/><Relationship Id="rId9" Type="http://schemas.openxmlformats.org/officeDocument/2006/relationships/hyperlink" Target="http://www.advise.ru/articles/80" TargetMode="External"/><Relationship Id="rId14" Type="http://schemas.openxmlformats.org/officeDocument/2006/relationships/hyperlink" Target="http://vschool.km.ru/" TargetMode="External"/><Relationship Id="rId22" Type="http://schemas.openxmlformats.org/officeDocument/2006/relationships/hyperlink" Target="http://www.uroki.net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3368073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«Использование образовательных интернет - ресурсов во внеурочной деятельности младших школьников».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1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Муравьева Н.А.</a:t>
            </a:r>
          </a:p>
          <a:p>
            <a:r>
              <a:rPr lang="ru-RU" sz="1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учитель начальных классов </a:t>
            </a:r>
          </a:p>
          <a:p>
            <a:r>
              <a:rPr lang="ru-RU" sz="1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филиала МБОУ </a:t>
            </a:r>
            <a:r>
              <a:rPr lang="ru-RU" sz="1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Уваровщинской</a:t>
            </a:r>
            <a:r>
              <a:rPr lang="ru-RU" sz="1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сош</a:t>
            </a:r>
            <a:r>
              <a:rPr lang="ru-RU" sz="18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 с. Ленинское</a:t>
            </a:r>
            <a:endParaRPr lang="ru-RU" sz="1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User\Рабочий стол\1 сентября 2013\DSCN04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5" y="3071810"/>
            <a:ext cx="2045363" cy="18573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качество изображения, выполняемого мелом на доске, не выдерживает никакого сравнения с аккуратным, ярким, четким и цветным изображением на экране;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помощью доски и мела затруднено и нелепо объяснять работу с различными инструментами;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 время демонстрации презентации, даже с применением проектора, рабочее место учащегося достаточно хорошо освещено;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повышение уровня использования наглядности 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повышение производительности 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установление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межпредметных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связей;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преподаватель, создающий или использующий информационные технологии, вынужден обращать огромное внимание на логику подачи учебного материала, что положительным образом сказывается на уровне знаний учащихся;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изменяется отношение к ПК. Ребята начинают воспринимать его в качестве универсального инструмента для работы в любой области человеческой деятельности, а не как инструмент для игр.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Особенности данной технологии:</a:t>
            </a:r>
            <a:b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Педагогу в настоящее время необходимо научиться пользоваться компьютерной техникой, так же, как он использует сегодня авторучку или мел для работы на уроке, владеть информационными технологиями и умело применять полученные знания и навыки для совершенствования методики урока. Для учителя компьютер – это уже не роскошь – это НЕОБХОДИМОСТЬ.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Григорьев Д.В., Степанов П.В. Программы внеурочной деятельности: познавательная деятельность и проблемно-ценностное общение детей (серия «Работаем по новым стандартам»), Москва: Издательство «Просвещение», 2011г.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Примерные программы внеурочной деятельности. Стандарты второго поколения. Москва: Издательство «Просвещение», 2011г. 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Использование информационно-коммуникативных технологий в обучении детей начальной школы»,  Сергеева М.А. , ресурсы Интернета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«Информационные технологии в традиционной начальной школе»,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Ишмуратова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З.С., ресурсы Интернета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Список использованных источников</a:t>
            </a:r>
            <a:r>
              <a:rPr lang="ru-RU" sz="4400" dirty="0" smtClean="0"/>
              <a:t/>
            </a:r>
            <a:br>
              <a:rPr lang="ru-RU" sz="44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http://akademius.narod.ru/vibor-rus.html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Добро пожаловать в класс русского языка. Тесты рассчитаны на учеников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1-4 классов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средней школы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http://www.iro.yar.ru/resource/distant/earlyschool_education/gr/okurs.htm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Инфоррматика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 в  играх  и  задачах. (</a:t>
            </a:r>
            <a:r>
              <a:rPr lang="ru-RU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Бескомпьютерный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 курс)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http://baby.com.ua/igr.html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Развивающие игры на знание основ английского языка, математики, русского языка.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http://www.nhm.ac.uk/interactive/sounds/main.html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этому адресу вы найдете интерактивную игру, сделанную в технологии </a:t>
            </a:r>
            <a:r>
              <a:rPr lang="ru-RU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flash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В этой игре Вы можете самостоятельно составлять звуки леса, моря, джунглей из голосов животных, шума деревьев, морского прибоя.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6"/>
              </a:rPr>
              <a:t>http://www.funbrain.com/kidscenter.htm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6"/>
              </a:rPr>
              <a:t>l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тех, кто уже хорошо знает язык, есть сайт, который называется “Веселая зарядка для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ума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7"/>
              </a:rPr>
              <a:t>http://suhin.narod.ru/zag1.htm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Загадки и кроссворды для детей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8"/>
              </a:rPr>
              <a:t>http://suhin.narod.ru/log1.htm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–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Занимательные и методические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материалы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9"/>
              </a:rPr>
              <a:t>http://www.advise.ru/articles/80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Советы родителям первоклассников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10"/>
              </a:rPr>
              <a:t>http://www.education.rekom.ru/4_2000/aldoshina.htm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Клубная деятельность младших </a:t>
            </a:r>
            <a:r>
              <a:rPr lang="ru-RU" sz="48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школьников.</a:t>
            </a:r>
            <a:r>
              <a:rPr lang="ru-RU" sz="4800" b="1" i="1" dirty="0" err="1" smtClean="0">
                <a:latin typeface="Times New Roman" pitchFamily="18" charset="0"/>
                <a:cs typeface="Times New Roman" pitchFamily="18" charset="0"/>
                <a:hlinkClick r:id="rId11"/>
              </a:rPr>
              <a:t>http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11"/>
              </a:rPr>
              <a:t>://</a:t>
            </a:r>
            <a:r>
              <a:rPr lang="ru-RU" sz="4800" b="1" i="1" dirty="0" err="1" smtClean="0">
                <a:latin typeface="Times New Roman" pitchFamily="18" charset="0"/>
                <a:cs typeface="Times New Roman" pitchFamily="18" charset="0"/>
                <a:hlinkClick r:id="rId11"/>
              </a:rPr>
              <a:t>www.edu.rin.ru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11"/>
              </a:rPr>
              <a:t>/</a:t>
            </a:r>
            <a:r>
              <a:rPr lang="ru-RU" sz="4800" b="1" i="1" dirty="0" err="1" smtClean="0">
                <a:latin typeface="Times New Roman" pitchFamily="18" charset="0"/>
                <a:cs typeface="Times New Roman" pitchFamily="18" charset="0"/>
                <a:hlinkClick r:id="rId11"/>
              </a:rPr>
              <a:t>cgi-bin</a:t>
            </a: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11"/>
              </a:rPr>
              <a:t>/article.pl?idp=1099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i="1" dirty="0" smtClean="0">
                <a:latin typeface="Times New Roman" pitchFamily="18" charset="0"/>
                <a:cs typeface="Times New Roman" pitchFamily="18" charset="0"/>
                <a:hlinkClick r:id="rId12"/>
              </a:rPr>
              <a:t>http://www.voron.boxmail.biz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Подготовка первоклассников: проблемы, советы, тесты и пр. Памятка родителям </a:t>
            </a:r>
            <a:r>
              <a:rPr lang="ru-RU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первоклассников</a:t>
            </a:r>
            <a:r>
              <a:rPr lang="ru-RU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Детские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сказки.. Авторская коллекция детских сказок в стихах, стихотворений, словарей, энциклопедий и пр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13"/>
              </a:rPr>
              <a:t>http://dic.academic.ru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Словари и энциклопедии </a:t>
            </a:r>
            <a:r>
              <a:rPr lang="ru-RU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on-line</a:t>
            </a: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14"/>
              </a:rPr>
              <a:t>http://vschool.km.ru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Виртуальная школа Кирилла и </a:t>
            </a:r>
            <a:r>
              <a:rPr lang="ru-RU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Мефодия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15"/>
              </a:rPr>
              <a:t>http://www.kinder.ru</a:t>
            </a: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Интернет для детей. Каталог детских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ресурсов.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16"/>
              </a:rPr>
              <a:t>http://www.cofe.ru/read-ka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Детский сказочный журнал «Почитай-ка».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17"/>
              </a:rPr>
              <a:t>http://skazochki.narod.ru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Сайт «Детский мир». Детские песни, мультфильмы, сказки, загадки и др.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18"/>
              </a:rPr>
              <a:t>http://www.solnyshko.ee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Детский портал «Солнышко».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19"/>
              </a:rPr>
              <a:t>http://vkids.km.ru</a:t>
            </a: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Сайт для детей и родителей «</a:t>
            </a:r>
            <a:r>
              <a:rPr lang="ru-RU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Virtual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Kids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20"/>
              </a:rPr>
              <a:t>http://library.thinkguest.org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Сайт об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оригами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для детей и родителей.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21"/>
              </a:rPr>
              <a:t>http://playroom.com.ru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 –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Детская игровая, комната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latin typeface="Times New Roman" pitchFamily="18" charset="0"/>
                <a:cs typeface="Times New Roman" pitchFamily="18" charset="0"/>
                <a:hlinkClick r:id="rId22"/>
              </a:rPr>
              <a:t>http://www.uroki.net/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– бесплатные  разработки  уроков, сценарии, </a:t>
            </a:r>
            <a:r>
              <a:rPr lang="ru-RU" sz="4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планирование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Интернет-ресурсы для учителей начальных классов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221-102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2" y="1481138"/>
            <a:ext cx="6034616" cy="4525962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Начальная школа – фундамент, от качества которого зависит дальнейшее обучение ребенка. И это налагает особую ответственность на учителя начальных классов. Его задача не только научить читать, писать, но и заложить основы духовности ребенка, развить его лучшие качества, обучить способам учебной деятельности. Особенно последнее важно сейчас в наш быстро меняющийся мир, мир переполненный информацией. Научить ребенка работать с информацией, научить учиться</a:t>
            </a:r>
            <a:r>
              <a:rPr lang="ru-RU" sz="2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повысить мотивацию обучения;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повысить эффективность процесса обучения;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способствовать активизации познавательной сферы обучающихся;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совершенствовать методики проведения уроков и внеклассных занятий;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своевременно отслеживать результаты обучения и воспитания;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планировать и систематизировать свою работу;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использовать как средство самообразования;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качественно и быстро подготовить урок (мероприятие).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Цели использования ИКТ: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использование ИКТ в качестве дидактического средства обучения (создание дидактических пособий, разработка и применение готовых компьютерных программ по различным предметам, использование в своей работе Интернет-ресурсов и т.д.);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проведение урока или внеклассного занятия с использованием ИТ (применение ИТ на отдельных этапах урока, использование ИТ для закрепления и контроля знаний, организация групповой и индивидуальной работы, внеклассной работы и работы с родителями);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осуществление проектной деятельности младших школьников с использованием ИКТ.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857232"/>
            <a:ext cx="8229600" cy="91759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информатизации начального образования: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Создание и подготовка дидактических материалов (варианты заданий, таблицы, памятки, схемы, чертежи, демонстрационные таблицы и т.д.);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Создание презентаций на определенную тему по учебному материалу;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Использование готовых программных продуктов;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Поиск и использование Интернет-ресурсов при подготовке уроков, внеклассного мероприятия, самообразования;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Создание мониторингов по отслеживанию результатов обучения и воспитания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Создание текстовых работ;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Обобщение методического опыта в электронном виде.</a:t>
            </a:r>
          </a:p>
          <a:p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возможности использования ИКТ</a:t>
            </a: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подготовка учащихся к усвоению новых знаний;</a:t>
            </a:r>
          </a:p>
          <a:p>
            <a:pPr lvl="0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усвоение новых знаний;</a:t>
            </a:r>
          </a:p>
          <a:p>
            <a:pPr lvl="0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закрепление новых знаний;</a:t>
            </a:r>
          </a:p>
          <a:p>
            <a:pPr lvl="0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подведение итогов ;</a:t>
            </a:r>
          </a:p>
          <a:p>
            <a:pPr lvl="0"/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домашнее задание.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Использование ИКТ на различных этапах занятия:</a:t>
            </a:r>
            <a:b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усвоить базовые знания по предмету;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систематизировать усвоенные знания;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сформировать навыки самоконтроля;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сформировать мотивацию к учению в целом;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оказать учебно-методическую помощь учащимся в самостоятельной работе над учебным материалом.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Дидактические задачи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мультимедийных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занятий: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образовательный аспект: восприятие учащимися учебного материала, осмысление связей и отношений в объектах изучения;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развивающий аспект: развитие познавательного интереса у учащихся, умения обобщать, анализировать, сравнивать, активизация творческой деятельности учащихся;</a:t>
            </a:r>
          </a:p>
          <a:p>
            <a:pPr lvl="0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воспитательный аспект: воспитание научного мировоззрения, умения четко организовать самостоятельную и групповую работу, воспитание чувства товарищества, взаимопомощи.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Дидактическая цель </a:t>
            </a:r>
            <a:r>
              <a:rPr lang="ru-RU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мультимедийной</a:t>
            </a:r>
            <a:r>
              <a:rPr lang="ru-RU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презентации:</a:t>
            </a:r>
            <a:endParaRPr lang="ru-RU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>
              <a:buNone/>
            </a:pPr>
            <a:endParaRPr lang="ru-RU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Для обозначения темы</a:t>
            </a:r>
          </a:p>
          <a:p>
            <a:pPr lvl="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	тема  представлена на слайдах, в которых кратко изложены ключевые моменты разбираемого вопроса.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Как сопровождение объяснения учителя</a:t>
            </a:r>
          </a:p>
          <a:p>
            <a:pPr lvl="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могут использоваться созданные специально для конкретных занятий </a:t>
            </a:r>
            <a:r>
              <a:rPr lang="ru-RU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мультимедийные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конспекты-презентации, создающие краткий текст, основные формулы, схемы, рисунки, видеофрагменты, анимации.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3. Как информационно-обучающее пособие</a:t>
            </a:r>
          </a:p>
          <a:p>
            <a:pPr lvl="0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в обучении особенный акцент сегодня ставится на собственную деятельность ребенка по поиску, осознанию и переработке новых знаний. Учитель в этом случае выступает как организатор процесса учения, руководитель самостоятельной деятельности учащихся, оказывающий им нужную помощь и поддержку.</a:t>
            </a:r>
          </a:p>
          <a:p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Для контроля знаний</a:t>
            </a:r>
          </a:p>
          <a:p>
            <a:pPr lvl="0"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использование компьютерного тестирования повышает эффективность учебного процесса, активизирует познавательную деятельность школьников. Тесты могут представлять собой варианты карточек с вопросами, ответы на которые ученик записывает в тетради или на специальном бланке.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r>
              <a:rPr lang="ru-RU" sz="3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Мультимедийные</a:t>
            </a:r>
            <a:r>
              <a:rPr lang="ru-RU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технологии могут быть использованы: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</TotalTime>
  <Words>717</Words>
  <Application>Microsoft Office PowerPoint</Application>
  <PresentationFormat>Экран (4:3)</PresentationFormat>
  <Paragraphs>81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«Использование образовательных интернет - ресурсов во внеурочной деятельности младших школьников».</vt:lpstr>
      <vt:lpstr>Слайд 2</vt:lpstr>
      <vt:lpstr>Цели использования ИКТ:</vt:lpstr>
      <vt:lpstr>Основные направления информатизации начального образования: </vt:lpstr>
      <vt:lpstr>Основные возможности использования ИКТ</vt:lpstr>
      <vt:lpstr>Использование ИКТ на различных этапах занятия: </vt:lpstr>
      <vt:lpstr>Дидактические задачи мультимедийных занятий:</vt:lpstr>
      <vt:lpstr>Дидактическая цель мультимедийной презентации:</vt:lpstr>
      <vt:lpstr>Мультимедийные технологии могут быть использованы: </vt:lpstr>
      <vt:lpstr>Особенности данной технологии: </vt:lpstr>
      <vt:lpstr>Слайд 11</vt:lpstr>
      <vt:lpstr>Список использованных источников </vt:lpstr>
      <vt:lpstr>Интернет-ресурсы для учителей начальных классов 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«Использование образовательных интернет - ресурсов во внеурочной деятельности младших школьников».</dc:title>
  <cp:lastModifiedBy>User</cp:lastModifiedBy>
  <cp:revision>9</cp:revision>
  <dcterms:modified xsi:type="dcterms:W3CDTF">2006-12-31T23:21:44Z</dcterms:modified>
</cp:coreProperties>
</file>