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8" r:id="rId3"/>
    <p:sldId id="257" r:id="rId4"/>
    <p:sldId id="259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157" y="-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49CE5-BBCD-4BC0-B98D-B0F8070B3700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0F634-D2AD-451D-99DB-712965D79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4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EDF-ECCC-4896-A028-112149C0674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6BC7-B49B-4D8A-A844-FB5BCAC7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98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EDF-ECCC-4896-A028-112149C0674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6BC7-B49B-4D8A-A844-FB5BCAC7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41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EDF-ECCC-4896-A028-112149C0674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6BC7-B49B-4D8A-A844-FB5BCAC7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27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5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24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67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59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55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3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49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0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EDF-ECCC-4896-A028-112149C0674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6BC7-B49B-4D8A-A844-FB5BCAC7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144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03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45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EDF-ECCC-4896-A028-112149C0674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6BC7-B49B-4D8A-A844-FB5BCAC7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5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EDF-ECCC-4896-A028-112149C0674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6BC7-B49B-4D8A-A844-FB5BCAC7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4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EDF-ECCC-4896-A028-112149C0674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6BC7-B49B-4D8A-A844-FB5BCAC7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9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EDF-ECCC-4896-A028-112149C0674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6BC7-B49B-4D8A-A844-FB5BCAC7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2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EDF-ECCC-4896-A028-112149C0674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6BC7-B49B-4D8A-A844-FB5BCAC7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EDF-ECCC-4896-A028-112149C0674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6BC7-B49B-4D8A-A844-FB5BCAC7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9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EDF-ECCC-4896-A028-112149C0674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06BC7-B49B-4D8A-A844-FB5BCAC7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8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9EDF-ECCC-4896-A028-112149C0674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06BC7-B49B-4D8A-A844-FB5BCAC7F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32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mirnova\Desktop\&#1060;&#1077;&#1089;&#1090;&#1080;&#1074;&#1072;&#1083;&#1100;%202015\&#1091;&#1088;&#1086;&#1082;\&#1087;&#1088;&#1077;&#1076;&#1089;&#1090;&#1072;&#1074;&#1083;&#1077;&#1085;&#1080;&#1077;\Muzyka-iz-kinofil_mov-kf-quot-Cyganquot(muzofon.com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smirnova\Desktop\&#1092;&#1080;&#1079;&#1080;&#1082;&#1072;%20&#1074;%20&#1073;&#1072;&#1089;&#1089;&#1077;&#1081;&#1085;&#1077;%207%20&#1082;&#1083;&#1072;&#1089;&#1089;\&#1052;&#1091;&#1089;&#1083;&#1080;&#1084;_&#1052;&#1072;&#1075;&#1086;&#1084;&#1072;&#1077;&#1074;_-_&#1043;&#1077;&#1088;&#1086;&#1080;_&#1089;&#1087;&#1086;&#1088;&#1090;&#1072;_3_(-)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альдивы, острова, пейзаж, фото, обои, картинка #532203 - ww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8520" y="0"/>
            <a:ext cx="9144026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3000372"/>
            <a:ext cx="3500430" cy="523220"/>
          </a:xfrm>
          <a:prstGeom prst="rect">
            <a:avLst/>
          </a:prstGeom>
          <a:solidFill>
            <a:schemeClr val="accent5">
              <a:lumMod val="75000"/>
              <a:alpha val="74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20" name="Muzyka-iz-kinofil_mov-kf-quot-Cygan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3500" y="4000505"/>
            <a:ext cx="3651244" cy="1569660"/>
          </a:xfrm>
          <a:prstGeom prst="rect">
            <a:avLst/>
          </a:prstGeom>
          <a:solidFill>
            <a:schemeClr val="accent5">
              <a:lumMod val="75000"/>
              <a:alpha val="74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Крылова Жанна Александровна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Прошло время, и стала учителем физкультуры…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29256" y="4000504"/>
            <a:ext cx="3714744" cy="1569660"/>
          </a:xfrm>
          <a:prstGeom prst="rect">
            <a:avLst/>
          </a:prstGeom>
          <a:solidFill>
            <a:schemeClr val="accent5">
              <a:lumMod val="75000"/>
              <a:alpha val="74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Конюхова Ольга Михайловна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Прошло время, и стала учителем физики…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9552" y="5473005"/>
            <a:ext cx="8247290" cy="830997"/>
          </a:xfrm>
          <a:prstGeom prst="rect">
            <a:avLst/>
          </a:prstGeom>
          <a:solidFill>
            <a:schemeClr val="accent5">
              <a:lumMod val="75000"/>
              <a:alpha val="74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 работаем мы сейчас в родной «Школе будущего»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МОУ «СШИ - №2» г. Магнитогорск Челябинская область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338" name="AutoShape 2" descr="http://s1.uploads.ru/t/3Rc95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://best-animation.ru/lanim/babochki/22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6531">
            <a:off x="3474147" y="2246782"/>
            <a:ext cx="2585745" cy="264320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2214546" y="0"/>
            <a:ext cx="4929222" cy="1077218"/>
          </a:xfrm>
          <a:prstGeom prst="rect">
            <a:avLst/>
          </a:prstGeom>
          <a:solidFill>
            <a:schemeClr val="accent5">
              <a:lumMod val="75000"/>
              <a:alpha val="74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solidFill>
                  <a:schemeClr val="bg1"/>
                </a:solidFill>
              </a:rPr>
              <a:t>Давайте  </a:t>
            </a:r>
            <a:br>
              <a:rPr lang="ru-RU" sz="3200" b="1" smtClean="0">
                <a:solidFill>
                  <a:schemeClr val="bg1"/>
                </a:solidFill>
              </a:rPr>
            </a:br>
            <a:r>
              <a:rPr lang="ru-RU" sz="3200" b="1" smtClean="0">
                <a:solidFill>
                  <a:schemeClr val="bg1"/>
                </a:solidFill>
              </a:rPr>
              <a:t>познакомимся</a:t>
            </a:r>
            <a:r>
              <a:rPr lang="ru-RU" sz="3200" b="1" dirty="0" smtClean="0">
                <a:solidFill>
                  <a:schemeClr val="bg1"/>
                </a:solidFill>
              </a:rPr>
              <a:t>!..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Спорт\Documents\949737704о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2236" y="908720"/>
            <a:ext cx="2324606" cy="31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порт\Documents\311751348 ж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023" y="764704"/>
            <a:ext cx="2018729" cy="32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37424"/>
      </p:ext>
    </p:extLst>
  </p:cSld>
  <p:clrMapOvr>
    <a:masterClrMapping/>
  </p:clrMapOvr>
  <p:transition advClick="0"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4" grpId="0" animBg="1"/>
      <p:bldP spid="21" grpId="0" animBg="1"/>
      <p:bldP spid="22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качать картинки для Nokia E5-00 бесплатно. Картинки, анимация, заставки, обои для телефона Nokia E5-00 - страница 95 Namobilu.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pic>
        <p:nvPicPr>
          <p:cNvPr id="25602" name="Picture 2" descr="http://swimcenter.ru/uploads/images/00/00/01/2010/12/21/af0ce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24340" cy="280882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386590" y="0"/>
            <a:ext cx="575741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Кроль на груди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659011"/>
            <a:ext cx="528641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FFC000"/>
                </a:solidFill>
              </a:rPr>
              <a:t>   </a:t>
            </a:r>
            <a:r>
              <a:rPr lang="en-US" sz="6600" b="1" dirty="0">
                <a:solidFill>
                  <a:srgbClr val="FFFF00"/>
                </a:solidFill>
              </a:rPr>
              <a:t>crawl</a:t>
            </a:r>
            <a:r>
              <a:rPr lang="ru-RU" sz="6600" b="1" dirty="0">
                <a:solidFill>
                  <a:srgbClr val="FFFF00"/>
                </a:solidFill>
              </a:rPr>
              <a:t>-</a:t>
            </a:r>
            <a:r>
              <a:rPr lang="en-US" sz="6600" b="1" dirty="0">
                <a:solidFill>
                  <a:srgbClr val="FFFF00"/>
                </a:solidFill>
              </a:rPr>
              <a:t>stroke</a:t>
            </a:r>
            <a:endParaRPr lang="ru-RU" sz="6600" b="1" dirty="0">
              <a:solidFill>
                <a:srgbClr val="FFFF00"/>
              </a:solidFill>
            </a:endParaRPr>
          </a:p>
          <a:p>
            <a:r>
              <a:rPr lang="ru-RU" sz="3600" b="1" dirty="0">
                <a:solidFill>
                  <a:srgbClr val="FFFF00"/>
                </a:solidFill>
              </a:rPr>
              <a:t>      </a:t>
            </a:r>
            <a:r>
              <a:rPr lang="ru-RU" sz="3600" b="1" dirty="0">
                <a:solidFill>
                  <a:srgbClr val="FFC000"/>
                </a:solidFill>
              </a:rPr>
              <a:t>медленное</a:t>
            </a:r>
            <a:r>
              <a:rPr lang="ru-RU" sz="3600" b="1" dirty="0">
                <a:solidFill>
                  <a:srgbClr val="FFFF00"/>
                </a:solidFill>
              </a:rPr>
              <a:t>      грудь   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       </a:t>
            </a:r>
            <a:r>
              <a:rPr lang="ru-RU" sz="3600" b="1" dirty="0">
                <a:solidFill>
                  <a:srgbClr val="FFC000"/>
                </a:solidFill>
              </a:rPr>
              <a:t>движение</a:t>
            </a:r>
            <a:br>
              <a:rPr lang="ru-RU" sz="3600" b="1" dirty="0">
                <a:solidFill>
                  <a:srgbClr val="FFC000"/>
                </a:solidFill>
              </a:rPr>
            </a:b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786058"/>
            <a:ext cx="7875598" cy="428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2935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бои Небо, солнце, облака для рабочего стола - картинка #2296, скачать бесплатно на WallBox.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2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94505" y="-142900"/>
            <a:ext cx="494949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Математика,</a:t>
            </a:r>
            <a:b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помоги!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" y="1964353"/>
            <a:ext cx="914400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Давайте рассчитаем скорости,</a:t>
            </a:r>
          </a:p>
          <a:p>
            <a:pPr algn="ctr"/>
            <a:r>
              <a:rPr lang="ru-RU" sz="5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которыми ребята проплывут</a:t>
            </a:r>
            <a:br>
              <a:rPr lang="ru-RU" sz="5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кролем на груди и кролем</a:t>
            </a:r>
            <a:br>
              <a:rPr lang="ru-RU" sz="5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спине, и построим графики</a:t>
            </a:r>
            <a:br>
              <a:rPr lang="ru-RU" sz="5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полученных результатов.</a:t>
            </a:r>
            <a:br>
              <a:rPr lang="ru-RU" sz="5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нам для этого надо знать?</a:t>
            </a:r>
          </a:p>
        </p:txBody>
      </p:sp>
    </p:spTree>
    <p:extLst>
      <p:ext uri="{BB962C8B-B14F-4D97-AF65-F5344CB8AC3E}">
        <p14:creationId xmlns:p14="http://schemas.microsoft.com/office/powerpoint/2010/main" val="163195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бои Небо, солнце, облака для рабочего стола - картинка #2296, скачать бесплатно на WallBox.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94505" y="-142900"/>
            <a:ext cx="494949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Математика,</a:t>
            </a:r>
            <a:b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помоги!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0" y="1714488"/>
            <a:ext cx="8286776" cy="5143512"/>
            <a:chOff x="0" y="1714488"/>
            <a:chExt cx="8286776" cy="514351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1714488"/>
              <a:ext cx="6715172" cy="5143512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64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428596" y="1928802"/>
              <a:ext cx="7858180" cy="4730439"/>
              <a:chOff x="428596" y="1928802"/>
              <a:chExt cx="7858180" cy="4730439"/>
            </a:xfrm>
          </p:grpSpPr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 flipH="1" flipV="1">
                <a:off x="321439" y="3036091"/>
                <a:ext cx="3857652" cy="2357454"/>
              </a:xfrm>
              <a:prstGeom prst="line">
                <a:avLst/>
              </a:prstGeom>
              <a:ln w="635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Группа 41"/>
              <p:cNvGrpSpPr/>
              <p:nvPr/>
            </p:nvGrpSpPr>
            <p:grpSpPr>
              <a:xfrm>
                <a:off x="428596" y="1928802"/>
                <a:ext cx="7858180" cy="4730439"/>
                <a:chOff x="428596" y="1928802"/>
                <a:chExt cx="7858180" cy="4730439"/>
              </a:xfrm>
            </p:grpSpPr>
            <p:cxnSp>
              <p:nvCxnSpPr>
                <p:cNvPr id="6" name="Прямая со стрелкой 5"/>
                <p:cNvCxnSpPr/>
                <p:nvPr/>
              </p:nvCxnSpPr>
              <p:spPr>
                <a:xfrm rot="5400000" flipH="1" flipV="1">
                  <a:off x="-963651" y="4178305"/>
                  <a:ext cx="4071966" cy="1588"/>
                </a:xfrm>
                <a:prstGeom prst="straightConnector1">
                  <a:avLst/>
                </a:prstGeom>
                <a:ln w="508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Прямая со стрелкой 8"/>
                <p:cNvCxnSpPr/>
                <p:nvPr/>
              </p:nvCxnSpPr>
              <p:spPr>
                <a:xfrm flipV="1">
                  <a:off x="1071538" y="6143644"/>
                  <a:ext cx="4572032" cy="11112"/>
                </a:xfrm>
                <a:prstGeom prst="straightConnector1">
                  <a:avLst/>
                </a:prstGeom>
                <a:ln w="508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857224" y="3214686"/>
                  <a:ext cx="428628" cy="1588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1285852" y="3214686"/>
                  <a:ext cx="3929090" cy="1588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 flipV="1">
                  <a:off x="1071538" y="2857496"/>
                  <a:ext cx="4000528" cy="3286148"/>
                </a:xfrm>
                <a:prstGeom prst="line">
                  <a:avLst/>
                </a:prstGeom>
                <a:ln w="635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 rot="5400000">
                  <a:off x="1393009" y="4679165"/>
                  <a:ext cx="2928958" cy="1588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 rot="5400000">
                  <a:off x="3108315" y="4678371"/>
                  <a:ext cx="2928958" cy="1588"/>
                </a:xfrm>
                <a:prstGeom prst="line">
                  <a:avLst/>
                </a:prstGeom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 rot="5400000">
                  <a:off x="4357686" y="6142850"/>
                  <a:ext cx="428628" cy="1588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rot="5400000">
                  <a:off x="2608249" y="6178569"/>
                  <a:ext cx="500066" cy="1588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Прямоугольник 32"/>
                <p:cNvSpPr/>
                <p:nvPr/>
              </p:nvSpPr>
              <p:spPr>
                <a:xfrm>
                  <a:off x="5643570" y="5572140"/>
                  <a:ext cx="450764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dirty="0">
                      <a:solidFill>
                        <a:srgbClr val="002060"/>
                      </a:solidFill>
                    </a:rPr>
                    <a:t>t</a:t>
                  </a:r>
                  <a:endParaRPr lang="ru-RU" sz="60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428596" y="1928802"/>
                  <a:ext cx="548548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dirty="0">
                      <a:solidFill>
                        <a:srgbClr val="002060"/>
                      </a:solidFill>
                    </a:rPr>
                    <a:t>S</a:t>
                  </a:r>
                  <a:endParaRPr lang="ru-RU" sz="60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428596" y="5643578"/>
                  <a:ext cx="57419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b="1" dirty="0">
                      <a:solidFill>
                        <a:srgbClr val="002060"/>
                      </a:solidFill>
                    </a:rPr>
                    <a:t>0</a:t>
                  </a:r>
                  <a:endParaRPr lang="ru-RU" sz="60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6" name="Прямоугольник 35"/>
                <p:cNvSpPr/>
                <p:nvPr/>
              </p:nvSpPr>
              <p:spPr>
                <a:xfrm>
                  <a:off x="857224" y="5072074"/>
                  <a:ext cx="513282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600" b="1" dirty="0">
                      <a:solidFill>
                        <a:srgbClr val="002060"/>
                      </a:solidFill>
                    </a:rPr>
                    <a:t>.</a:t>
                  </a:r>
                  <a:endParaRPr lang="ru-RU" sz="96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7" name="Прямоугольник 36"/>
                <p:cNvSpPr/>
                <p:nvPr/>
              </p:nvSpPr>
              <p:spPr>
                <a:xfrm>
                  <a:off x="7429520" y="2143116"/>
                  <a:ext cx="766557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600" b="1" dirty="0">
                      <a:solidFill>
                        <a:srgbClr val="002060"/>
                      </a:solidFill>
                    </a:rPr>
                    <a:t>S</a:t>
                  </a:r>
                  <a:endParaRPr lang="ru-RU" sz="96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8" name="Прямоугольник 37"/>
                <p:cNvSpPr/>
                <p:nvPr/>
              </p:nvSpPr>
              <p:spPr>
                <a:xfrm>
                  <a:off x="7572396" y="3143248"/>
                  <a:ext cx="611065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600" b="1" dirty="0">
                      <a:solidFill>
                        <a:srgbClr val="002060"/>
                      </a:solidFill>
                    </a:rPr>
                    <a:t>t</a:t>
                  </a:r>
                  <a:endParaRPr lang="ru-RU" sz="9600" dirty="0">
                    <a:solidFill>
                      <a:srgbClr val="002060"/>
                    </a:solidFill>
                  </a:endParaRPr>
                </a:p>
              </p:txBody>
            </p: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7286644" y="3427412"/>
                  <a:ext cx="1000132" cy="1588"/>
                </a:xfrm>
                <a:prstGeom prst="line">
                  <a:avLst/>
                </a:prstGeom>
                <a:ln w="1270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Прямоугольник 40"/>
                <p:cNvSpPr/>
                <p:nvPr/>
              </p:nvSpPr>
              <p:spPr>
                <a:xfrm>
                  <a:off x="5500694" y="2644170"/>
                  <a:ext cx="1805302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600" b="1" dirty="0">
                      <a:solidFill>
                        <a:srgbClr val="002060"/>
                      </a:solidFill>
                    </a:rPr>
                    <a:t>V =</a:t>
                  </a:r>
                  <a:endParaRPr lang="ru-RU" sz="9600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44" name="Прямоугольник 43"/>
            <p:cNvSpPr/>
            <p:nvPr/>
          </p:nvSpPr>
          <p:spPr>
            <a:xfrm>
              <a:off x="3242533" y="1785926"/>
              <a:ext cx="265893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>
                  <a:solidFill>
                    <a:srgbClr val="C00000"/>
                  </a:solidFill>
                </a:rPr>
                <a:t>V </a:t>
              </a:r>
              <a:r>
                <a:rPr lang="ru-RU" sz="4000" b="1" dirty="0">
                  <a:solidFill>
                    <a:srgbClr val="C00000"/>
                  </a:solidFill>
                </a:rPr>
                <a:t>на груди</a:t>
              </a:r>
              <a:endParaRPr lang="ru-RU" sz="4000" dirty="0">
                <a:solidFill>
                  <a:srgbClr val="C00000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15699" y="4071942"/>
              <a:ext cx="271260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>
                  <a:solidFill>
                    <a:srgbClr val="C00000"/>
                  </a:solidFill>
                </a:rPr>
                <a:t>V </a:t>
              </a:r>
              <a:r>
                <a:rPr lang="ru-RU" sz="4000" b="1" dirty="0">
                  <a:solidFill>
                    <a:srgbClr val="C00000"/>
                  </a:solidFill>
                </a:rPr>
                <a:t>на спине</a:t>
              </a:r>
              <a:endParaRPr lang="ru-RU" sz="4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94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бои Небо, солнце, облака для рабочего стола - картинка #2296, скачать бесплатно на WallBox.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14290"/>
            <a:ext cx="7858180" cy="65556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ученье сделать славным увлеченьем?</a:t>
            </a:r>
          </a:p>
          <a:p>
            <a:pPr algn="ctr"/>
            <a:r>
              <a:rPr lang="ru-RU" sz="3200" b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суметь связать науки все?</a:t>
            </a:r>
          </a:p>
          <a:p>
            <a:pPr algn="ctr"/>
            <a:r>
              <a:rPr lang="ru-RU" sz="3200" b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станет верным и простым решеньем</a:t>
            </a:r>
          </a:p>
          <a:p>
            <a:pPr algn="ctr"/>
            <a:r>
              <a:rPr lang="ru-RU" sz="3200" b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физики и физкультуры в голове.</a:t>
            </a:r>
          </a:p>
          <a:p>
            <a:pPr algn="ctr"/>
            <a:endParaRPr lang="ru-RU" b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решенье будет нам не сложно:</a:t>
            </a:r>
          </a:p>
          <a:p>
            <a:pPr algn="ctr"/>
            <a:r>
              <a:rPr lang="ru-RU" sz="3200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физики ведь просто жизни нет,</a:t>
            </a:r>
          </a:p>
          <a:p>
            <a:pPr algn="ctr"/>
            <a:r>
              <a:rPr lang="ru-RU" sz="3200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без физической культуры невозможно Достичь вершин, увидеть целый свет!</a:t>
            </a:r>
          </a:p>
          <a:p>
            <a:pPr algn="ctr"/>
            <a:endParaRPr lang="ru-RU" b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Хотим, чтоб все ребята нашей школы</a:t>
            </a:r>
          </a:p>
          <a:p>
            <a:pPr algn="ctr"/>
            <a:r>
              <a:rPr lang="ru-RU" sz="3200" b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Умели видеть связь любых наук.</a:t>
            </a:r>
          </a:p>
          <a:p>
            <a:pPr algn="ctr"/>
            <a:r>
              <a:rPr lang="ru-RU" sz="3200" b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Тогда вокруг любые непоседы</a:t>
            </a:r>
          </a:p>
          <a:p>
            <a:pPr algn="ctr"/>
            <a:r>
              <a:rPr lang="ru-RU" sz="3200" b="1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Прекрасным будущим ту школу назовут</a:t>
            </a:r>
            <a:r>
              <a:rPr lang="ru-RU" sz="3200" b="1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2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3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картинки для Nokia E5-00 бесплатно. Картинки, анимация, заставки, обои для телефона Nokia E5-00 - страница 95 Namobilu.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207521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</a:t>
            </a:r>
            <a:r>
              <a:rPr lang="ru-RU" sz="11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ика</a:t>
            </a:r>
            <a:r>
              <a:rPr lang="ru-RU" sz="11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11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  <a:p>
            <a:r>
              <a:rPr lang="ru-RU" sz="110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</a:t>
            </a:r>
            <a:r>
              <a:rPr lang="ru-RU" sz="11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</a:t>
            </a:r>
            <a:r>
              <a:rPr lang="ru-RU" sz="110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</a:t>
            </a:r>
            <a:r>
              <a:rPr lang="ru-RU" sz="11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1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</a:p>
          <a:p>
            <a:pPr algn="ctr"/>
            <a:r>
              <a:rPr lang="ru-RU" sz="11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крепкая</a:t>
            </a:r>
            <a:br>
              <a:rPr lang="ru-RU" sz="11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1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семья</a:t>
            </a:r>
          </a:p>
        </p:txBody>
      </p:sp>
    </p:spTree>
    <p:extLst>
      <p:ext uri="{BB962C8B-B14F-4D97-AF65-F5344CB8AC3E}">
        <p14:creationId xmlns:p14="http://schemas.microsoft.com/office/powerpoint/2010/main" val="2538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ои Небо, солнце, облака для рабочего стола - картинка #2296, скачать бесплатно на WallBox.ru"/>
          <p:cNvPicPr>
            <a:picLocks noChangeAspect="1" noChangeArrowheads="1"/>
          </p:cNvPicPr>
          <p:nvPr/>
        </p:nvPicPr>
        <p:blipFill>
          <a:blip r:embed="rId2" cstate="email">
            <a:lum brigh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" y="0"/>
            <a:ext cx="914402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0"/>
            <a:ext cx="6572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урока:</a:t>
            </a:r>
            <a:endParaRPr lang="ru-RU" sz="8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48800"/>
            <a:ext cx="8643998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Показать, что физика живёт в бассейне, и именно вода бассейна позволяет продемонстрировать некоторые физические явления и установить связь между физическими величинами, характеризующими поведение тел в воде.</a:t>
            </a:r>
          </a:p>
        </p:txBody>
      </p:sp>
    </p:spTree>
    <p:extLst>
      <p:ext uri="{BB962C8B-B14F-4D97-AF65-F5344CB8AC3E}">
        <p14:creationId xmlns:p14="http://schemas.microsoft.com/office/powerpoint/2010/main" val="21382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картинки для Nokia E5-00 бесплатно. Картинки, анимация, заставки, обои для телефона Nokia E5-00 - страница 95 Namobilu.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428736"/>
            <a:ext cx="4572000" cy="303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346" y="1428736"/>
            <a:ext cx="5214942" cy="32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3500438"/>
            <a:ext cx="6786578" cy="352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Постараемся сегодня</a:t>
            </a:r>
            <a:b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найти физику в бассейне</a:t>
            </a:r>
          </a:p>
        </p:txBody>
      </p:sp>
      <p:sp>
        <p:nvSpPr>
          <p:cNvPr id="9" name="Прямоугольник 8"/>
          <p:cNvSpPr/>
          <p:nvPr/>
        </p:nvSpPr>
        <p:spPr>
          <a:xfrm rot="21038019">
            <a:off x="-96744" y="4686031"/>
            <a:ext cx="45247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Собираем тела, которые плавают или лежат на дне бассейна. Какая команда быстрее и больше…</a:t>
            </a:r>
            <a:endParaRPr lang="ru-RU" sz="2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2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картинки для Nokia E5-00 бесплатно. Картинки, анимация, заставки, обои для телефона Nokia E5-00 - страница 95 Namobilu.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69515" y="928670"/>
            <a:ext cx="46744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броуновское </a:t>
            </a:r>
            <a:r>
              <a:rPr lang="ru-RU" sz="60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0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движение</a:t>
            </a:r>
          </a:p>
        </p:txBody>
      </p:sp>
      <p:sp>
        <p:nvSpPr>
          <p:cNvPr id="2052" name="AutoShape 4" descr="схема газ броуновское дви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4" name="Picture 6" descr="схема газ броуновское движени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86058"/>
            <a:ext cx="7715304" cy="407194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4857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похоже в физике на…</a:t>
            </a:r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3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картинки для Nokia E5-00 бесплатно. Картинки, анимация, заставки, обои для телефона Nokia E5-00 - страница 95 Namobilu.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247900"/>
            <a:ext cx="65151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24472" y="0"/>
            <a:ext cx="91684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силы действуют </a:t>
            </a:r>
            <a:b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это физическое тело?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21967" y="4786322"/>
            <a:ext cx="464347" cy="1785950"/>
          </a:xfrm>
          <a:prstGeom prst="downArrow">
            <a:avLst/>
          </a:prstGeom>
          <a:solidFill>
            <a:srgbClr val="FFC000"/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4286248" y="3714752"/>
            <a:ext cx="482206" cy="1071570"/>
          </a:xfrm>
          <a:prstGeom prst="downArrow">
            <a:avLst/>
          </a:prstGeom>
          <a:solidFill>
            <a:srgbClr val="0AB20A"/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4330897" y="3000372"/>
            <a:ext cx="482206" cy="1785950"/>
          </a:xfrm>
          <a:prstGeom prst="downArrow">
            <a:avLst/>
          </a:prstGeom>
          <a:solidFill>
            <a:srgbClr val="0AB20A"/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857752" y="5715016"/>
            <a:ext cx="641522" cy="923330"/>
            <a:chOff x="4857752" y="5715016"/>
            <a:chExt cx="641522" cy="92333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857752" y="571501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F</a:t>
              </a:r>
              <a:r>
                <a:rPr lang="ru-RU" sz="2800" b="1" dirty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т</a:t>
              </a: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4929190" y="5786454"/>
              <a:ext cx="357190" cy="158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3571868" y="3786190"/>
            <a:ext cx="502061" cy="923330"/>
            <a:chOff x="3286116" y="3643314"/>
            <a:chExt cx="502061" cy="92333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286116" y="3643314"/>
              <a:ext cx="502061" cy="923330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>
                  <a:ln w="11430"/>
                  <a:solidFill>
                    <a:srgbClr val="0AB20A"/>
                  </a:solidFill>
                  <a:effectLst>
                    <a:glow rad="101600">
                      <a:srgbClr val="4F81BD">
                        <a:satMod val="175000"/>
                        <a:alpha val="40000"/>
                      </a:srgb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F</a:t>
              </a:r>
              <a:endParaRPr lang="ru-RU" sz="2800" b="1" dirty="0">
                <a:ln w="11430"/>
                <a:solidFill>
                  <a:srgbClr val="0AB20A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357554" y="3714752"/>
              <a:ext cx="357190" cy="1588"/>
            </a:xfrm>
            <a:prstGeom prst="straightConnector1">
              <a:avLst/>
            </a:prstGeom>
            <a:ln w="38100">
              <a:solidFill>
                <a:srgbClr val="0AB20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Муслим_Магомаев_-_Герои_спорта_3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3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9">
                <p:cTn id="33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качать картинки для Nokia E5-00 бесплатно. Картинки, анимация, заставки, обои для телефона Nokia E5-00 - страница 95 Namobilu.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1357290" y="3143248"/>
            <a:ext cx="6374835" cy="4286256"/>
            <a:chOff x="4500562" y="3904269"/>
            <a:chExt cx="2445745" cy="2349190"/>
          </a:xfrm>
        </p:grpSpPr>
        <p:pic>
          <p:nvPicPr>
            <p:cNvPr id="6" name="Picture 10" descr="Просмотр темы - Гороховое и полосатое пати. Интернет-магазин &quot;Partyшах&quot;! * vladmama.ru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17616">
              <a:off x="4881372" y="3904269"/>
              <a:ext cx="2064935" cy="1759408"/>
            </a:xfrm>
            <a:prstGeom prst="rect">
              <a:avLst/>
            </a:prstGeom>
            <a:noFill/>
          </p:spPr>
        </p:pic>
        <p:pic>
          <p:nvPicPr>
            <p:cNvPr id="7" name="Picture 8" descr="Обь - длиннейшая река России. - Магелланово облако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0562" y="4214818"/>
              <a:ext cx="2143140" cy="2038641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357158" y="642918"/>
            <a:ext cx="850112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Вспомним стили плавания!</a:t>
            </a:r>
            <a:endParaRPr lang="ru-RU" sz="6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03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картинки для Nokia E5-00 бесплатно. Картинки, анимация, заставки, обои для телефона Nokia E5-00 - страница 95 Namobilu.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pic>
        <p:nvPicPr>
          <p:cNvPr id="3074" name="Picture 2" descr="http://www.stroynoe-telo.ru/images/stories/1251462048_plavan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4"/>
            <a:ext cx="4071934" cy="304308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5008" y="3786190"/>
            <a:ext cx="22299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Брасс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81808" y="4572008"/>
            <a:ext cx="49621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C000"/>
                </a:solidFill>
              </a:rPr>
              <a:t> </a:t>
            </a:r>
            <a:r>
              <a:rPr lang="en-US" sz="6600" b="1" dirty="0">
                <a:solidFill>
                  <a:srgbClr val="FFFF00"/>
                </a:solidFill>
              </a:rPr>
              <a:t>breast</a:t>
            </a:r>
            <a:r>
              <a:rPr lang="ru-RU" sz="6600" b="1" dirty="0">
                <a:solidFill>
                  <a:srgbClr val="FFFF00"/>
                </a:solidFill>
              </a:rPr>
              <a:t>-</a:t>
            </a:r>
            <a:r>
              <a:rPr lang="en-US" sz="6600" b="1" dirty="0">
                <a:solidFill>
                  <a:srgbClr val="FFFF00"/>
                </a:solidFill>
              </a:rPr>
              <a:t>stroke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534561"/>
            <a:ext cx="42956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движение,    грудь</a:t>
            </a:r>
            <a:br>
              <a:rPr lang="ru-RU" sz="4000" b="1" dirty="0">
                <a:solidFill>
                  <a:srgbClr val="FFFF00"/>
                </a:solidFill>
              </a:rPr>
            </a:br>
            <a:r>
              <a:rPr lang="ru-RU" sz="4000" b="1" dirty="0">
                <a:solidFill>
                  <a:srgbClr val="FFFF00"/>
                </a:solidFill>
              </a:rPr>
              <a:t>       ход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176" y="0"/>
            <a:ext cx="6654824" cy="39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572132" cy="325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452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качать картинки для Nokia E5-00 бесплатно. Картинки, анимация, заставки, обои для телефона Nokia E5-00 - страница 95 Namobilu.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151" y="0"/>
            <a:ext cx="45008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Баттерфляй</a:t>
            </a:r>
          </a:p>
        </p:txBody>
      </p:sp>
      <p:pic>
        <p:nvPicPr>
          <p:cNvPr id="8" name="Рисунок 7" descr="D:\Downloads\Новая папка\zvezdy-plavani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0"/>
            <a:ext cx="4357686" cy="285749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928670"/>
            <a:ext cx="35432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err="1">
                <a:solidFill>
                  <a:srgbClr val="FFFF00"/>
                </a:solidFill>
              </a:rPr>
              <a:t>butterfly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000240"/>
            <a:ext cx="2376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</a:rPr>
              <a:t>бабочка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899" y="2786058"/>
            <a:ext cx="8426067" cy="400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868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228</Words>
  <Application>Microsoft Office PowerPoint</Application>
  <PresentationFormat>Экран (4:3)</PresentationFormat>
  <Paragraphs>54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Спорт</dc:creator>
  <cp:lastModifiedBy>XTreme.ws</cp:lastModifiedBy>
  <cp:revision>5</cp:revision>
  <dcterms:created xsi:type="dcterms:W3CDTF">2015-12-09T08:22:29Z</dcterms:created>
  <dcterms:modified xsi:type="dcterms:W3CDTF">2016-03-15T13:30:24Z</dcterms:modified>
</cp:coreProperties>
</file>