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7"/>
  </p:notesMasterIdLst>
  <p:sldIdLst>
    <p:sldId id="257" r:id="rId2"/>
    <p:sldId id="258" r:id="rId3"/>
    <p:sldId id="278" r:id="rId4"/>
    <p:sldId id="259" r:id="rId5"/>
    <p:sldId id="279" r:id="rId6"/>
    <p:sldId id="260" r:id="rId7"/>
    <p:sldId id="275" r:id="rId8"/>
    <p:sldId id="262" r:id="rId9"/>
    <p:sldId id="268" r:id="rId10"/>
    <p:sldId id="269" r:id="rId11"/>
    <p:sldId id="271" r:id="rId12"/>
    <p:sldId id="276" r:id="rId13"/>
    <p:sldId id="277" r:id="rId14"/>
    <p:sldId id="265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8270" autoAdjust="0"/>
  </p:normalViewPr>
  <p:slideViewPr>
    <p:cSldViewPr>
      <p:cViewPr varScale="1">
        <p:scale>
          <a:sx n="116" d="100"/>
          <a:sy n="11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4DF7E0-1699-4F9F-8AEF-C0414DB950AD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50C66-E958-4BE7-9C43-D4AB76C1E9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50C66-E958-4BE7-9C43-D4AB76C1E9B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CD273-B06B-442A-A6B8-C377BC3A10E6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609C2-E66B-47ED-950B-0266052136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CD273-B06B-442A-A6B8-C377BC3A10E6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609C2-E66B-47ED-950B-0266052136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CD273-B06B-442A-A6B8-C377BC3A10E6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609C2-E66B-47ED-950B-0266052136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CD273-B06B-442A-A6B8-C377BC3A10E6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609C2-E66B-47ED-950B-0266052136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CD273-B06B-442A-A6B8-C377BC3A10E6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609C2-E66B-47ED-950B-0266052136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CD273-B06B-442A-A6B8-C377BC3A10E6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609C2-E66B-47ED-950B-0266052136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CD273-B06B-442A-A6B8-C377BC3A10E6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609C2-E66B-47ED-950B-0266052136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CD273-B06B-442A-A6B8-C377BC3A10E6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609C2-E66B-47ED-950B-0266052136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CD273-B06B-442A-A6B8-C377BC3A10E6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609C2-E66B-47ED-950B-0266052136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CD273-B06B-442A-A6B8-C377BC3A10E6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609C2-E66B-47ED-950B-0266052136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CD273-B06B-442A-A6B8-C377BC3A10E6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00609C2-E66B-47ED-950B-0266052136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37CD273-B06B-442A-A6B8-C377BC3A10E6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00609C2-E66B-47ED-950B-02660521367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Учебный проект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«Сказка о чистом озере»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www.setwalls.ru/large/201304/2446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72816"/>
            <a:ext cx="5438923" cy="324035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5148064" y="5214950"/>
            <a:ext cx="3638778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i="1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       </a:t>
            </a:r>
            <a:r>
              <a:rPr lang="ru-RU" b="1" i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автор проекта:</a:t>
            </a:r>
            <a:endParaRPr lang="en-US" b="1" i="1" dirty="0">
              <a:ln w="11430">
                <a:solidFill>
                  <a:schemeClr val="accent6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ru-RU" b="1" i="1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Дмитриева Нина Михайловна</a:t>
            </a:r>
          </a:p>
          <a:p>
            <a:r>
              <a:rPr lang="ru-RU" b="1" i="1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ГБДОУ </a:t>
            </a:r>
            <a:r>
              <a:rPr lang="ru-RU" b="1" i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детский сад 122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620688"/>
            <a:ext cx="7772400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После наблюдений  Дани Лоскутова и его родителей выполнили коллективную работу в технике коллаж (аппликация и рисование) «Обитатели аквариума»</a:t>
            </a:r>
            <a:endParaRPr lang="ru-RU" sz="28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367666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D:\Новая папка\2014-05-23нин\чистое озеро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636912"/>
            <a:ext cx="5077534" cy="36836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403648" y="514352"/>
            <a:ext cx="4824536" cy="75440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8000">
                  <a:solidFill>
                    <a:schemeClr val="bg2">
                      <a:lumMod val="5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Отрицательное воздействие человека на природу</a:t>
            </a:r>
            <a:endParaRPr lang="ru-RU" b="1" dirty="0">
              <a:ln w="18000">
                <a:solidFill>
                  <a:schemeClr val="bg2">
                    <a:lumMod val="5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2"/>
          </p:nvPr>
        </p:nvSpPr>
        <p:spPr>
          <a:xfrm>
            <a:off x="395536" y="1772816"/>
            <a:ext cx="3672408" cy="4475584"/>
          </a:xfrm>
        </p:spPr>
        <p:txBody>
          <a:bodyPr>
            <a:normAutofit/>
          </a:bodyPr>
          <a:lstStyle/>
          <a:p>
            <a:pPr algn="ctr"/>
            <a:r>
              <a:rPr lang="ru-RU" sz="1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«</a:t>
            </a:r>
            <a:r>
              <a:rPr lang="ru-RU" sz="1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 чтоб построить нам заводы –</a:t>
            </a:r>
          </a:p>
          <a:p>
            <a:pPr algn="ctr"/>
            <a:r>
              <a:rPr lang="ru-RU" sz="1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Рубят лес и губят воду.</a:t>
            </a:r>
          </a:p>
          <a:p>
            <a:pPr algn="ctr"/>
            <a:r>
              <a:rPr lang="ru-RU" sz="1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Стала грязной наша вода,</a:t>
            </a:r>
          </a:p>
          <a:p>
            <a:pPr algn="ctr"/>
            <a:r>
              <a:rPr lang="ru-RU" sz="1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От растений нет и следа.</a:t>
            </a:r>
          </a:p>
          <a:p>
            <a:pPr algn="ctr"/>
            <a:r>
              <a:rPr lang="ru-RU" sz="1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Отняли дом у наших зверей,</a:t>
            </a:r>
          </a:p>
          <a:p>
            <a:pPr algn="ctr"/>
            <a:r>
              <a:rPr lang="ru-RU" sz="1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Птицам, рыбам плохо теперь»</a:t>
            </a:r>
          </a:p>
          <a:p>
            <a:pPr algn="ctr"/>
            <a:endParaRPr lang="ru-RU" sz="18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8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Сочинили сказку о чистом озере и белом лебеде</a:t>
            </a:r>
          </a:p>
          <a:p>
            <a:pPr algn="ctr"/>
            <a:endParaRPr lang="ru-RU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Оформили коллаж в нетрадиционной технике рисования и аппликации  на тему: «Что было бы, если…"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3923928" y="1916832"/>
            <a:ext cx="4762872" cy="43315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C:\Users\алексей\Desktop\Новый портфель (4)\Новая папка\фото0158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39952" y="1700808"/>
            <a:ext cx="4752528" cy="3933672"/>
          </a:xfrm>
          <a:prstGeom prst="smileyFac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772400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 занятиях по экологии слушали интересные рассказы педагога Поленовой Б.Я. об обитателях морей и океанов и проводили опыты с водой и воздухом</a:t>
            </a:r>
            <a:endParaRPr lang="ru-RU" sz="24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D:\Новая папка\2014-05-23нин\Безымянныйчистое озеро 6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59632" y="4293096"/>
            <a:ext cx="2376264" cy="1872208"/>
          </a:xfrm>
          <a:prstGeom prst="rect">
            <a:avLst/>
          </a:prstGeom>
          <a:noFill/>
        </p:spPr>
      </p:pic>
      <p:pic>
        <p:nvPicPr>
          <p:cNvPr id="6" name="Рисунок 5" descr="D:\Новая папка\2014-05-23нин\фото0127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55976" y="2060848"/>
            <a:ext cx="237626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Новая папка\2014-05-23нин\фото0126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331640" y="2060848"/>
            <a:ext cx="208823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355976" y="4293096"/>
            <a:ext cx="249143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ln w="18000">
                  <a:solidFill>
                    <a:schemeClr val="bg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этап</a:t>
            </a:r>
            <a:br>
              <a:rPr lang="ru-RU" sz="4400" b="1" dirty="0" smtClean="0">
                <a:ln w="18000">
                  <a:solidFill>
                    <a:schemeClr val="bg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n w="18000">
                  <a:solidFill>
                    <a:schemeClr val="bg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Заключительный</a:t>
            </a:r>
            <a:endParaRPr lang="ru-RU" sz="4400" b="1" dirty="0">
              <a:ln w="18000">
                <a:solidFill>
                  <a:schemeClr val="bg2">
                    <a:lumMod val="5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431005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Обработка и оформление результатов проекта</a:t>
            </a:r>
          </a:p>
          <a:p>
            <a:pPr algn="ctr"/>
            <a:endParaRPr lang="ru-RU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Оформление папки  рисунков  «Сказка о чистом озере»</a:t>
            </a:r>
          </a:p>
          <a:p>
            <a:pPr algn="ctr"/>
            <a:endParaRPr lang="ru-RU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Выработка совместно с родителями  правил поведения в природе и  оформление папки</a:t>
            </a:r>
          </a:p>
          <a:p>
            <a:pPr algn="ctr"/>
            <a:endParaRPr lang="ru-RU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Презентация проекта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23528" y="1916832"/>
            <a:ext cx="3888432" cy="444348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7" name="Содержимое 6" descr="C:\Users\алексей\Desktop\Новый портфель (4)\Новая папка\фото0161.jpg"/>
          <p:cNvPicPr>
            <a:picLocks noGrp="1"/>
          </p:cNvPicPr>
          <p:nvPr>
            <p:ph sz="quarter" idx="4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4645025" y="2919009"/>
            <a:ext cx="4041775" cy="30376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476672"/>
            <a:ext cx="7772400" cy="1368152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ln w="18000">
                  <a:solidFill>
                    <a:schemeClr val="bg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Роль родителей в реализации проекта</a:t>
            </a:r>
            <a:endParaRPr lang="ru-RU" sz="4400" dirty="0">
              <a:ln w="18000">
                <a:solidFill>
                  <a:schemeClr val="bg2">
                    <a:lumMod val="75000"/>
                  </a:schemeClr>
                </a:solidFill>
                <a:prstDash val="solid"/>
                <a:miter lim="800000"/>
              </a:ln>
              <a:solidFill>
                <a:schemeClr val="accent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988840"/>
            <a:ext cx="7632848" cy="2232248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Организация экскурсий на ближайшие озера и водоемы</a:t>
            </a:r>
          </a:p>
          <a:p>
            <a:pPr algn="ctr"/>
            <a:endParaRPr lang="ru-RU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Наблюдение за обитателями аквариума и предоставление </a:t>
            </a:r>
          </a:p>
          <a:p>
            <a:pPr algn="ctr"/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результатов наблюдений в группе  /семья Лоскутова Дани/</a:t>
            </a:r>
          </a:p>
          <a:p>
            <a:pPr algn="ctr"/>
            <a:endParaRPr lang="ru-RU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Изготовление 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запрещающих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знаков «Береги природу»</a:t>
            </a:r>
          </a:p>
          <a:p>
            <a:pPr algn="ctr"/>
            <a:endParaRPr lang="ru-RU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Посещение интерактивного музея занимательной науки «</a:t>
            </a: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Лабиринтум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»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5" name="Рисунок 4" descr="&quot;ЛабиринтУм&quot; фото, интерактивный музей занимательной науки в Петербурге KidsReview.ru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03848" y="4725144"/>
            <a:ext cx="2664296" cy="1876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Из ЛабиринтУма в в КидБург! &quot; Детский город профессий &quot;КидБург&quot; Санкт-Петербург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3933056"/>
            <a:ext cx="259228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&quot;ЛабиринтУм&quot; фото, интерактивный музей занимательной науки в…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00192" y="3933056"/>
            <a:ext cx="252028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52128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ln w="18000">
                  <a:solidFill>
                    <a:schemeClr val="bg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sz="5400" dirty="0">
              <a:ln w="18000">
                <a:solidFill>
                  <a:schemeClr val="bg2">
                    <a:lumMod val="5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427984" y="2060848"/>
            <a:ext cx="3960440" cy="4294077"/>
          </a:xfrm>
        </p:spPr>
        <p:txBody>
          <a:bodyPr>
            <a:normAutofit/>
          </a:bodyPr>
          <a:lstStyle/>
          <a:p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Этот проект поможет детям понять суть и важность проблемы: сохранение первозданной природы для будущих поколений,  научит детей любить и беречь природу, заботиться о ее обитателях</a:t>
            </a:r>
            <a:endParaRPr lang="ru-RU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4" name="Рисунок 3" descr="Защитники природы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132856"/>
            <a:ext cx="3096344" cy="3888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0352" y="836712"/>
            <a:ext cx="7772400" cy="5184576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rgbClr val="0070C0"/>
                </a:solidFill>
                <a:latin typeface="Arial Black" pitchFamily="34" charset="0"/>
              </a:rPr>
              <a:t>              ЦЕЛЬ: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 создание условий для развития познавательных и творческих способностей детей в процессе реализации образовательного проекта </a:t>
            </a:r>
            <a:br>
              <a:rPr lang="ru-RU" sz="3600" dirty="0" smtClean="0"/>
            </a:br>
            <a:r>
              <a:rPr lang="ru-RU" sz="3600" dirty="0" smtClean="0"/>
              <a:t> «Сказка о чистом озере»</a:t>
            </a:r>
            <a:endParaRPr lang="ru-RU" sz="36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30352" y="3789040"/>
            <a:ext cx="7772400" cy="30689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http://medprep.info/img/herb/816_872_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552" y="764704"/>
            <a:ext cx="3600400" cy="2011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620688"/>
            <a:ext cx="77724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n w="18000">
                  <a:solidFill>
                    <a:schemeClr val="bg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 проекта</a:t>
            </a:r>
            <a:endParaRPr lang="ru-RU" dirty="0">
              <a:ln w="18000">
                <a:solidFill>
                  <a:schemeClr val="bg2">
                    <a:lumMod val="75000"/>
                  </a:schemeClr>
                </a:solidFill>
                <a:prstDash val="solid"/>
                <a:miter lim="800000"/>
              </a:ln>
              <a:solidFill>
                <a:schemeClr val="accent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51920" y="1484784"/>
            <a:ext cx="4968552" cy="4896544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Формировать представления детей о красоте природного мира, о положительном и отрицательном воздействии человека на этот мир</a:t>
            </a:r>
          </a:p>
          <a:p>
            <a:pPr>
              <a:buFontTx/>
              <a:buChar char="-"/>
            </a:pPr>
            <a:endParaRPr lang="ru-RU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Воспитывать у детей любовь к родной природе, способность воспринимать и чувствовать ее красоту</a:t>
            </a:r>
          </a:p>
          <a:p>
            <a:pPr algn="ctr"/>
            <a:endParaRPr lang="ru-RU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Формировать первоначальные практические навыки рационального природопользования</a:t>
            </a:r>
          </a:p>
          <a:p>
            <a:pPr>
              <a:buFontTx/>
              <a:buChar char="-"/>
            </a:pPr>
            <a:endParaRPr lang="ru-RU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Развивать навыки исследовательской работы</a:t>
            </a:r>
          </a:p>
          <a:p>
            <a:pPr>
              <a:buFontTx/>
              <a:buChar char="-"/>
            </a:pPr>
            <a:endParaRPr lang="ru-RU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Учить устанавливать зависимость между действиями человека и положительными и отрицательными изменениями, происходящими в природе вследствие эт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ого-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4098" name="Picture 2" descr="D:\Новая папка\2014-05-23нин\Безымянныйчистое озеро 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08920"/>
            <a:ext cx="3006867" cy="2371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404664"/>
            <a:ext cx="7772400" cy="864096"/>
          </a:xfrm>
        </p:spPr>
        <p:txBody>
          <a:bodyPr/>
          <a:lstStyle/>
          <a:p>
            <a:pPr algn="ctr"/>
            <a:r>
              <a:rPr lang="ru-RU" sz="4800" dirty="0" smtClean="0">
                <a:ln w="1905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Актуальность проблемы</a:t>
            </a:r>
            <a:endParaRPr lang="ru-RU" sz="4800" dirty="0">
              <a:ln w="19050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484784"/>
            <a:ext cx="7772400" cy="482453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Положительное и отрицательное воздействие человека на происходящие в природе изменения</a:t>
            </a:r>
          </a:p>
          <a:p>
            <a:pPr algn="ctr"/>
            <a:endParaRPr lang="ru-RU" dirty="0" smtClean="0"/>
          </a:p>
          <a:p>
            <a:pPr algn="ctr"/>
            <a:r>
              <a:rPr lang="ru-RU" b="1" i="1" dirty="0" smtClean="0">
                <a:solidFill>
                  <a:srgbClr val="0070C0"/>
                </a:solidFill>
              </a:rPr>
              <a:t>                                                Деревья, рыбы и вода</a:t>
            </a:r>
          </a:p>
          <a:p>
            <a:pPr algn="ctr"/>
            <a:r>
              <a:rPr lang="ru-RU" b="1" i="1" dirty="0" smtClean="0">
                <a:solidFill>
                  <a:srgbClr val="0070C0"/>
                </a:solidFill>
              </a:rPr>
              <a:t>                                                Не могут сами защититься.</a:t>
            </a:r>
          </a:p>
          <a:p>
            <a:pPr algn="ctr"/>
            <a:r>
              <a:rPr lang="ru-RU" b="1" i="1" dirty="0" smtClean="0">
                <a:solidFill>
                  <a:srgbClr val="0070C0"/>
                </a:solidFill>
              </a:rPr>
              <a:t>                                             Если будут уничтожены они,</a:t>
            </a:r>
          </a:p>
          <a:p>
            <a:pPr algn="ctr"/>
            <a:r>
              <a:rPr lang="ru-RU" b="1" i="1" dirty="0" smtClean="0">
                <a:solidFill>
                  <a:srgbClr val="0070C0"/>
                </a:solidFill>
              </a:rPr>
              <a:t>                                                На планете мы останемся одни.</a:t>
            </a: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http://oldsamara.samgtu.ru/part_4/page_12/cards/any/80a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652120" y="4437112"/>
            <a:ext cx="3024336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http://im0-tub-ru.yandex.net/i?id=574653508-06-72&amp;n=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420888"/>
            <a:ext cx="2952328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http://www.tvplaneta.ru/forum/uploads/gallery/album_1495/gallery_3_1495_12678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95736" y="4437112"/>
            <a:ext cx="3024336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908720"/>
            <a:ext cx="5697832" cy="1368152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Проблемные вопросы</a:t>
            </a:r>
            <a:endParaRPr lang="ru-RU" sz="4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484784"/>
            <a:ext cx="7772400" cy="4608512"/>
          </a:xfrm>
        </p:spPr>
        <p:txBody>
          <a:bodyPr>
            <a:normAutofit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 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- Какова роль воды в жизни человека, животных и</a:t>
            </a:r>
          </a:p>
          <a:p>
            <a:pPr>
              <a:buFontTx/>
              <a:buChar char="-"/>
            </a:pP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растений?</a:t>
            </a:r>
          </a:p>
          <a:p>
            <a:endParaRPr lang="ru-RU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- Что произойдет в природе, если вода в природных     водоемах станет «грязная» ?</a:t>
            </a:r>
          </a:p>
          <a:p>
            <a:endParaRPr lang="ru-RU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- Нужно ли человеку заботиться об охране водоемов, рек, озер, морей и океанов?</a:t>
            </a:r>
          </a:p>
          <a:p>
            <a:pPr>
              <a:buFontTx/>
              <a:buChar char="-"/>
            </a:pP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4" name="Рисунок 3" descr="Новости - Новости посёлка - Усть-Баргузин - информационный портал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300192" y="1052736"/>
            <a:ext cx="2304256" cy="1512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548680"/>
            <a:ext cx="7772400" cy="792088"/>
          </a:xfrm>
        </p:spPr>
        <p:txBody>
          <a:bodyPr/>
          <a:lstStyle/>
          <a:p>
            <a:pPr algn="ctr"/>
            <a:r>
              <a:rPr lang="ru-RU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Паспорт</a:t>
            </a:r>
            <a:r>
              <a:rPr lang="ru-RU" sz="4400" dirty="0" smtClean="0">
                <a:ln w="18000">
                  <a:solidFill>
                    <a:schemeClr val="bg2"/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проекта</a:t>
            </a:r>
            <a:endParaRPr lang="ru-RU" sz="4400" dirty="0">
              <a:ln w="18000">
                <a:solidFill>
                  <a:schemeClr val="bg2">
                    <a:lumMod val="75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628800"/>
            <a:ext cx="7772400" cy="446449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            Тип проекта</a:t>
            </a:r>
          </a:p>
          <a:p>
            <a:r>
              <a:rPr lang="ru-RU" sz="1800" b="1" i="1" dirty="0" smtClean="0">
                <a:solidFill>
                  <a:schemeClr val="accent1"/>
                </a:solidFill>
              </a:rPr>
              <a:t>                       научно-исследовательский</a:t>
            </a:r>
          </a:p>
          <a:p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            По времени</a:t>
            </a:r>
          </a:p>
          <a:p>
            <a:r>
              <a:rPr lang="ru-RU" sz="1800" b="1" i="1" dirty="0" smtClean="0">
                <a:solidFill>
                  <a:schemeClr val="accent1"/>
                </a:solidFill>
              </a:rPr>
              <a:t>                       долгосрочный</a:t>
            </a:r>
          </a:p>
          <a:p>
            <a:r>
              <a:rPr lang="ru-RU" sz="2400" b="1" dirty="0" smtClean="0">
                <a:solidFill>
                  <a:schemeClr val="accent1"/>
                </a:solidFill>
              </a:rPr>
              <a:t>           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По количеству учащихся</a:t>
            </a:r>
          </a:p>
          <a:p>
            <a:r>
              <a:rPr lang="ru-RU" sz="1800" b="1" i="1" dirty="0" smtClean="0">
                <a:solidFill>
                  <a:schemeClr val="accent1"/>
                </a:solidFill>
              </a:rPr>
              <a:t>                       групповой</a:t>
            </a:r>
          </a:p>
          <a:p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             Участники проекта:</a:t>
            </a:r>
          </a:p>
          <a:p>
            <a:r>
              <a:rPr lang="ru-RU" sz="1800" b="1" i="1" dirty="0" smtClean="0">
                <a:solidFill>
                  <a:schemeClr val="accent1"/>
                </a:solidFill>
              </a:rPr>
              <a:t>                       воспитанники, родители воспитанников,        </a:t>
            </a:r>
          </a:p>
          <a:p>
            <a:r>
              <a:rPr lang="ru-RU" sz="1800" b="1" dirty="0" smtClean="0">
                <a:solidFill>
                  <a:schemeClr val="accent1"/>
                </a:solidFill>
              </a:rPr>
              <a:t>                                                        </a:t>
            </a:r>
            <a:r>
              <a:rPr lang="ru-RU" sz="1800" b="1" i="1" dirty="0" smtClean="0">
                <a:solidFill>
                  <a:schemeClr val="accent1"/>
                </a:solidFill>
              </a:rPr>
              <a:t>воспитатели, педагог</a:t>
            </a:r>
          </a:p>
          <a:p>
            <a:r>
              <a:rPr lang="ru-RU" sz="1800" b="1" i="1" dirty="0" smtClean="0">
                <a:solidFill>
                  <a:schemeClr val="accent1"/>
                </a:solidFill>
              </a:rPr>
              <a:t>                                                          дополнительного образования</a:t>
            </a:r>
          </a:p>
          <a:p>
            <a:r>
              <a:rPr lang="ru-RU" sz="1800" b="1" i="1" dirty="0" smtClean="0">
                <a:solidFill>
                  <a:schemeClr val="accent1"/>
                </a:solidFill>
              </a:rPr>
              <a:t>                                                           </a:t>
            </a:r>
            <a:r>
              <a:rPr lang="ru-RU" sz="1800" b="1" i="1" smtClean="0">
                <a:solidFill>
                  <a:schemeClr val="accent1"/>
                </a:solidFill>
              </a:rPr>
              <a:t>по экологии</a:t>
            </a:r>
            <a:endParaRPr lang="ru-RU" sz="1800" b="1" i="1" dirty="0">
              <a:solidFill>
                <a:schemeClr val="accent1"/>
              </a:solidFill>
            </a:endParaRPr>
          </a:p>
        </p:txBody>
      </p:sp>
      <p:pic>
        <p:nvPicPr>
          <p:cNvPr id="4" name="Рисунок 3" descr="Ловля на озере Чистик Подводная жизнь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228184" y="1340768"/>
            <a:ext cx="1993404" cy="1440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Окунь речной (Perca fluviatilis)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43608" y="4869160"/>
            <a:ext cx="2088232" cy="1440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692696"/>
            <a:ext cx="7772400" cy="936104"/>
          </a:xfrm>
        </p:spPr>
        <p:txBody>
          <a:bodyPr>
            <a:normAutofit/>
          </a:bodyPr>
          <a:lstStyle/>
          <a:p>
            <a:r>
              <a:rPr lang="ru-RU" sz="4800" dirty="0" smtClean="0">
                <a:ln w="18000">
                  <a:solidFill>
                    <a:schemeClr val="bg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этап    Подготовительный</a:t>
            </a:r>
            <a:endParaRPr lang="ru-RU" sz="4800" dirty="0">
              <a:ln w="18000">
                <a:solidFill>
                  <a:schemeClr val="bg2">
                    <a:lumMod val="75000"/>
                  </a:schemeClr>
                </a:solidFill>
                <a:prstDash val="solid"/>
                <a:miter lim="800000"/>
              </a:ln>
              <a:solidFill>
                <a:schemeClr val="accent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51720" y="1772816"/>
            <a:ext cx="4680520" cy="4608512"/>
          </a:xfrm>
        </p:spPr>
        <p:txBody>
          <a:bodyPr>
            <a:normAutofit/>
          </a:bodyPr>
          <a:lstStyle/>
          <a:p>
            <a:pPr algn="ctr"/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Подборка литературы, материалов интернет – сайтов по данной теме</a:t>
            </a:r>
          </a:p>
          <a:p>
            <a:pPr algn="ctr"/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Определение целей и задач, перспективное планирование по теме</a:t>
            </a:r>
          </a:p>
          <a:p>
            <a:pPr algn="ctr"/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Подбор наглядно – дидактических пособий, демонстрационного материала</a:t>
            </a:r>
          </a:p>
          <a:p>
            <a:pPr algn="ctr"/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Подбор оборудования и материалов  для проведения опытов с водой и воздухом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9218" name="Picture 2" descr="Купить книгу &quot;Научные ответы на детские &quot;почему&quot;. Опыты и эксперименты для детей на свежем воздухе (набор из 25 карточек)&quot; Зубк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44824"/>
            <a:ext cx="1872208" cy="2399152"/>
          </a:xfrm>
          <a:prstGeom prst="rect">
            <a:avLst/>
          </a:prstGeom>
          <a:noFill/>
        </p:spPr>
      </p:pic>
      <p:pic>
        <p:nvPicPr>
          <p:cNvPr id="9222" name="Picture 6" descr="Купить книгу Твои первые научные опыты. Воздух (+ стикеры) от 56 руб. в интернет-магазине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76256" y="3573017"/>
            <a:ext cx="2009800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7484368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2 этап      Основной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83768" y="1412776"/>
            <a:ext cx="5818984" cy="4968552"/>
          </a:xfrm>
        </p:spPr>
        <p:txBody>
          <a:bodyPr>
            <a:normAutofit fontScale="92500"/>
          </a:bodyPr>
          <a:lstStyle/>
          <a:p>
            <a:pPr algn="ctr"/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Организация выставки книг</a:t>
            </a:r>
          </a:p>
          <a:p>
            <a:pPr algn="ctr"/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Чтение художественной литературы по теме</a:t>
            </a:r>
          </a:p>
          <a:p>
            <a:pPr algn="ctr"/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Экспериментирование – опыты с водой и воздухом</a:t>
            </a:r>
          </a:p>
          <a:p>
            <a:pPr algn="ctr"/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Изготовление макета « Чистое озеро»</a:t>
            </a:r>
          </a:p>
          <a:p>
            <a:pPr algn="ctr"/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Рисование на тему: «Обитатели аквариума»</a:t>
            </a:r>
          </a:p>
          <a:p>
            <a:pPr algn="ctr"/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«Пластилиновая сказка» – рисование пластилином золотой рыбки по сказке А.С.Пушкина «Сказка о золотой рыбке»</a:t>
            </a:r>
          </a:p>
          <a:p>
            <a:pPr algn="ctr"/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Рисование нетрадиционными способами на тему «Что было бы, если…»</a:t>
            </a:r>
          </a:p>
          <a:p>
            <a:pPr algn="ctr"/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Сочинение сказки о рыбке из Чистого озера</a:t>
            </a:r>
          </a:p>
        </p:txBody>
      </p:sp>
      <p:pic>
        <p:nvPicPr>
          <p:cNvPr id="10242" name="Picture 2" descr="Развитие детей - Вода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2204864"/>
            <a:ext cx="2262240" cy="2892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620688"/>
            <a:ext cx="7772400" cy="158417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n w="1800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Читали  художественную литературу по теме «Чистое озеро»</a:t>
            </a:r>
            <a:endParaRPr lang="ru-RU" sz="3600" dirty="0">
              <a:ln w="18000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chemeClr val="accent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492896"/>
            <a:ext cx="7772400" cy="39604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D:\Новая папка\2014-05-23нин\чистое озеро 13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732240" y="4221088"/>
            <a:ext cx="1440160" cy="2088232"/>
          </a:xfrm>
          <a:prstGeom prst="rect">
            <a:avLst/>
          </a:prstGeom>
          <a:noFill/>
        </p:spPr>
      </p:pic>
      <p:pic>
        <p:nvPicPr>
          <p:cNvPr id="1027" name="Picture 3" descr="D:\Новая папка\2014-05-23нин\чистое озеро 12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552" y="2204864"/>
            <a:ext cx="1686624" cy="2172282"/>
          </a:xfrm>
          <a:prstGeom prst="rect">
            <a:avLst/>
          </a:prstGeom>
          <a:noFill/>
        </p:spPr>
      </p:pic>
      <p:pic>
        <p:nvPicPr>
          <p:cNvPr id="1028" name="Picture 4" descr="D:\Новая папка\2014-05-23нин\чистое озеро 11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627784" y="2852936"/>
            <a:ext cx="1656184" cy="2176464"/>
          </a:xfrm>
          <a:prstGeom prst="rect">
            <a:avLst/>
          </a:prstGeom>
          <a:noFill/>
        </p:spPr>
      </p:pic>
      <p:pic>
        <p:nvPicPr>
          <p:cNvPr id="8" name="Рисунок 7" descr="Кто живет в озерах Кто живет в воде Книга содержит рисунки, короткие рассказы, игры и несложные задания и дает ребенку первонача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788024" y="3501008"/>
            <a:ext cx="151216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600</TotalTime>
  <Words>538</Words>
  <Application>Microsoft Office PowerPoint</Application>
  <PresentationFormat>Экран (4:3)</PresentationFormat>
  <Paragraphs>94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Учебный проект «Сказка о чистом озере»</vt:lpstr>
      <vt:lpstr>              ЦЕЛЬ:  создание условий для развития познавательных и творческих способностей детей в процессе реализации образовательного проекта   «Сказка о чистом озере»</vt:lpstr>
      <vt:lpstr>Задачи проекта</vt:lpstr>
      <vt:lpstr>Актуальность проблемы</vt:lpstr>
      <vt:lpstr>Проблемные вопросы</vt:lpstr>
      <vt:lpstr>Паспорт проекта</vt:lpstr>
      <vt:lpstr>1 этап    Подготовительный</vt:lpstr>
      <vt:lpstr>   2 этап      Основной </vt:lpstr>
      <vt:lpstr>Читали  художественную литературу по теме «Чистое озеро»</vt:lpstr>
      <vt:lpstr>После наблюдений  Дани Лоскутова и его родителей выполнили коллективную работу в технике коллаж (аппликация и рисование) «Обитатели аквариума»</vt:lpstr>
      <vt:lpstr>Отрицательное воздействие человека на природу</vt:lpstr>
      <vt:lpstr>На занятиях по экологии слушали интересные рассказы педагога Поленовой Б.Я. об обитателях морей и океанов и проводили опыты с водой и воздухом</vt:lpstr>
      <vt:lpstr>3 этап   Заключительный</vt:lpstr>
      <vt:lpstr>Роль родителей в реализации проекта</vt:lpstr>
      <vt:lpstr>Выводы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Педагогический проект «Сказка о чистом озере»</dc:title>
  <dc:creator>WiZaRd</dc:creator>
  <cp:lastModifiedBy>Пользователь Windows</cp:lastModifiedBy>
  <cp:revision>72</cp:revision>
  <dcterms:created xsi:type="dcterms:W3CDTF">2014-04-21T18:15:04Z</dcterms:created>
  <dcterms:modified xsi:type="dcterms:W3CDTF">2016-03-10T19:37:50Z</dcterms:modified>
</cp:coreProperties>
</file>